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Accreditation Follow-up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Report and Summary</a:t>
            </a:r>
          </a:p>
          <a:p>
            <a:endParaRPr lang="en-US" dirty="0"/>
          </a:p>
          <a:p>
            <a:r>
              <a:rPr lang="en-US" dirty="0" smtClean="0"/>
              <a:t>Roundtable </a:t>
            </a:r>
          </a:p>
          <a:p>
            <a:r>
              <a:rPr lang="en-US" dirty="0" smtClean="0"/>
              <a:t>October 10,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5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 1- develop and publish a process to review the following processes: mission, program review, institutional planning, student learning assessment, and resource allocation</a:t>
            </a:r>
          </a:p>
          <a:p>
            <a:r>
              <a:rPr lang="en-US" dirty="0" smtClean="0"/>
              <a:t>CR 2- Reevaluates the established SLO assessment cycle.  Implement a process that is more frequent assessment of all courses.  SLO on course syllabi match official course outlines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0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 Recommendation 1 –  Follow the 2014 audit recommendations and develop an action plan to fund OPEB liabilities</a:t>
            </a:r>
          </a:p>
          <a:p>
            <a:r>
              <a:rPr lang="en-US" dirty="0" smtClean="0"/>
              <a:t>District Recommendation 2 – Resolve comprehensively and in a timely manner the ongoing deficiencies identified in 2013 and 2014 external audits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11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 Recommendation 3 – DGS work with college personnel to implement a plan to address total cost of ownership</a:t>
            </a:r>
          </a:p>
          <a:p>
            <a:r>
              <a:rPr lang="en-US" dirty="0" smtClean="0"/>
              <a:t>District Recommendation 4 – the District clearly identify the structures, roles and responsibilities and document processes used to integrate plans in support of student learning and achievement.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9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 Recommendation 5 – Ensure the retention of key leadership positions and that adequate staffing capacity is available to address demands in  Leadership, IR, &amp; Fiscal Accountability.</a:t>
            </a:r>
          </a:p>
          <a:p>
            <a:r>
              <a:rPr lang="en-US" dirty="0" smtClean="0"/>
              <a:t>District Recommendation 6 – District clearly delineates and communicate the operational responsibilities and functions of the District from those of the colleges, and regularly assesses and evaluates District role and delineation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5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 Recommendations 7 -  The Governing Board adhere to its appropriate role and allow the Chancellor to take </a:t>
            </a:r>
            <a:r>
              <a:rPr lang="en-US" smtClean="0"/>
              <a:t>full responsibility </a:t>
            </a:r>
            <a:r>
              <a:rPr lang="en-US" dirty="0" smtClean="0"/>
              <a:t>of District oversight.</a:t>
            </a:r>
          </a:p>
          <a:p>
            <a:r>
              <a:rPr lang="en-US" dirty="0" smtClean="0"/>
              <a:t>District Recommendation 8 – District systematically evaluate the equitable distribution of resources and the sufficiency and effectiveness of District-provided services in supporting the effective operations of the Colleges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66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21</TotalTime>
  <Words>285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Capital</vt:lpstr>
      <vt:lpstr>Accreditation Follow-up</vt:lpstr>
      <vt:lpstr>College Recommendations</vt:lpstr>
      <vt:lpstr>District Recommendations</vt:lpstr>
      <vt:lpstr>District Recommendations</vt:lpstr>
      <vt:lpstr>District Recommendations</vt:lpstr>
      <vt:lpstr>District Recommendations</vt:lpstr>
    </vt:vector>
  </TitlesOfParts>
  <Company>Berkeley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 Follow-up</dc:title>
  <dc:creator>Tram Vo-Kumamoto</dc:creator>
  <cp:lastModifiedBy>Tram Vo-Kumamoto</cp:lastModifiedBy>
  <cp:revision>2</cp:revision>
  <dcterms:created xsi:type="dcterms:W3CDTF">2016-10-10T13:54:53Z</dcterms:created>
  <dcterms:modified xsi:type="dcterms:W3CDTF">2016-10-10T14:16:10Z</dcterms:modified>
</cp:coreProperties>
</file>