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sldIdLst>
    <p:sldId id="256" r:id="rId2"/>
    <p:sldId id="278" r:id="rId3"/>
    <p:sldId id="260" r:id="rId4"/>
    <p:sldId id="264" r:id="rId5"/>
    <p:sldId id="271" r:id="rId6"/>
    <p:sldId id="263" r:id="rId7"/>
    <p:sldId id="273" r:id="rId8"/>
    <p:sldId id="274" r:id="rId9"/>
    <p:sldId id="275" r:id="rId10"/>
    <p:sldId id="276" r:id="rId11"/>
    <p:sldId id="269" r:id="rId12"/>
    <p:sldId id="268" r:id="rId13"/>
    <p:sldId id="262" r:id="rId14"/>
    <p:sldId id="267" r:id="rId15"/>
    <p:sldId id="270" r:id="rId16"/>
    <p:sldId id="265" r:id="rId17"/>
    <p:sldId id="266" r:id="rId18"/>
    <p:sldId id="277" r:id="rId19"/>
    <p:sldId id="258" r:id="rId20"/>
    <p:sldId id="26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3" autoAdjust="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9A3220-0DF0-B34F-9DEE-BB64C128B5B0}" type="doc">
      <dgm:prSet loTypeId="urn:microsoft.com/office/officeart/2005/8/layout/venn2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10D1A3-0A50-DA41-921B-2196F0CD3E82}">
      <dgm:prSet phldrT="[Text]"/>
      <dgm:spPr/>
      <dgm:t>
        <a:bodyPr/>
        <a:lstStyle/>
        <a:p>
          <a:r>
            <a:rPr lang="en-US" dirty="0" smtClean="0"/>
            <a:t>Ed Master </a:t>
          </a:r>
          <a:r>
            <a:rPr lang="en-US" smtClean="0"/>
            <a:t>Plan (every 10 </a:t>
          </a:r>
          <a:r>
            <a:rPr lang="en-US" dirty="0" smtClean="0"/>
            <a:t>years)</a:t>
          </a:r>
          <a:endParaRPr lang="en-US" dirty="0"/>
        </a:p>
      </dgm:t>
    </dgm:pt>
    <dgm:pt modelId="{D64F9328-2676-AC4B-9251-A3911CE8A91F}" type="parTrans" cxnId="{029E732D-983D-0A4A-8E51-C0019B8AD0EE}">
      <dgm:prSet/>
      <dgm:spPr/>
      <dgm:t>
        <a:bodyPr/>
        <a:lstStyle/>
        <a:p>
          <a:endParaRPr lang="en-US"/>
        </a:p>
      </dgm:t>
    </dgm:pt>
    <dgm:pt modelId="{AA79BC4D-92C5-3248-9F3C-2EF080D9D467}" type="sibTrans" cxnId="{029E732D-983D-0A4A-8E51-C0019B8AD0EE}">
      <dgm:prSet/>
      <dgm:spPr/>
      <dgm:t>
        <a:bodyPr/>
        <a:lstStyle/>
        <a:p>
          <a:endParaRPr lang="en-US"/>
        </a:p>
      </dgm:t>
    </dgm:pt>
    <dgm:pt modelId="{06EB7F68-8952-3B4E-9DC2-1DC24DFD1333}">
      <dgm:prSet phldrT="[Text]"/>
      <dgm:spPr/>
      <dgm:t>
        <a:bodyPr/>
        <a:lstStyle/>
        <a:p>
          <a:r>
            <a:rPr lang="en-US" dirty="0" smtClean="0"/>
            <a:t>Accreditation Self-Study &amp; Action Plan</a:t>
          </a:r>
        </a:p>
        <a:p>
          <a:r>
            <a:rPr lang="en-US" dirty="0" smtClean="0"/>
            <a:t>(every 6 years)</a:t>
          </a:r>
          <a:endParaRPr lang="en-US" dirty="0"/>
        </a:p>
      </dgm:t>
    </dgm:pt>
    <dgm:pt modelId="{A36933BB-DB5E-D040-9494-26C4EB8DB72B}" type="parTrans" cxnId="{8D6415C3-C49A-5544-BFDB-63C91B2922A4}">
      <dgm:prSet/>
      <dgm:spPr/>
      <dgm:t>
        <a:bodyPr/>
        <a:lstStyle/>
        <a:p>
          <a:endParaRPr lang="en-US"/>
        </a:p>
      </dgm:t>
    </dgm:pt>
    <dgm:pt modelId="{93849049-74C8-1048-84CF-634E20F6B801}" type="sibTrans" cxnId="{8D6415C3-C49A-5544-BFDB-63C91B2922A4}">
      <dgm:prSet/>
      <dgm:spPr/>
      <dgm:t>
        <a:bodyPr/>
        <a:lstStyle/>
        <a:p>
          <a:endParaRPr lang="en-US"/>
        </a:p>
      </dgm:t>
    </dgm:pt>
    <dgm:pt modelId="{C5D73154-B574-7D47-BE60-26B0E15512FC}">
      <dgm:prSet phldrT="[Text]"/>
      <dgm:spPr/>
      <dgm:t>
        <a:bodyPr/>
        <a:lstStyle/>
        <a:p>
          <a:r>
            <a:rPr lang="en-US" dirty="0" smtClean="0"/>
            <a:t>Program Review &amp; Action Plans</a:t>
          </a:r>
        </a:p>
        <a:p>
          <a:r>
            <a:rPr lang="en-US" dirty="0" smtClean="0"/>
            <a:t>(every 3 years)</a:t>
          </a:r>
          <a:endParaRPr lang="en-US" dirty="0"/>
        </a:p>
      </dgm:t>
    </dgm:pt>
    <dgm:pt modelId="{FAC78FEB-84EF-594E-B20F-AA954A9ECB92}" type="parTrans" cxnId="{7990B4BE-2B94-2B43-BC0B-D40177AA2508}">
      <dgm:prSet/>
      <dgm:spPr/>
      <dgm:t>
        <a:bodyPr/>
        <a:lstStyle/>
        <a:p>
          <a:endParaRPr lang="en-US"/>
        </a:p>
      </dgm:t>
    </dgm:pt>
    <dgm:pt modelId="{AD50FDD0-5D30-6C4C-88C3-0DD03EAC5EFD}" type="sibTrans" cxnId="{7990B4BE-2B94-2B43-BC0B-D40177AA2508}">
      <dgm:prSet/>
      <dgm:spPr/>
      <dgm:t>
        <a:bodyPr/>
        <a:lstStyle/>
        <a:p>
          <a:endParaRPr lang="en-US"/>
        </a:p>
      </dgm:t>
    </dgm:pt>
    <dgm:pt modelId="{2103CC39-02C9-4A48-9405-65121851C589}">
      <dgm:prSet phldrT="[Text]"/>
      <dgm:spPr/>
      <dgm:t>
        <a:bodyPr/>
        <a:lstStyle/>
        <a:p>
          <a:r>
            <a:rPr lang="en-US" dirty="0" smtClean="0"/>
            <a:t>Annual Program Updates and Action Plans &amp; Reports</a:t>
          </a:r>
        </a:p>
        <a:p>
          <a:r>
            <a:rPr lang="en-US" dirty="0" smtClean="0"/>
            <a:t>(every year)</a:t>
          </a:r>
          <a:endParaRPr lang="en-US" dirty="0"/>
        </a:p>
      </dgm:t>
    </dgm:pt>
    <dgm:pt modelId="{E1AEA670-17B4-5940-8DCD-5DF844CD3CDB}" type="parTrans" cxnId="{677C20FD-B494-F042-847E-A7496C56AB7C}">
      <dgm:prSet/>
      <dgm:spPr/>
      <dgm:t>
        <a:bodyPr/>
        <a:lstStyle/>
        <a:p>
          <a:endParaRPr lang="en-US"/>
        </a:p>
      </dgm:t>
    </dgm:pt>
    <dgm:pt modelId="{C4FA3E42-F013-CA40-B5AA-626D12F1E632}" type="sibTrans" cxnId="{677C20FD-B494-F042-847E-A7496C56AB7C}">
      <dgm:prSet/>
      <dgm:spPr/>
      <dgm:t>
        <a:bodyPr/>
        <a:lstStyle/>
        <a:p>
          <a:endParaRPr lang="en-US"/>
        </a:p>
      </dgm:t>
    </dgm:pt>
    <dgm:pt modelId="{479BCC3E-E193-8D47-AE3E-569D178F02FF}" type="pres">
      <dgm:prSet presAssocID="{159A3220-0DF0-B34F-9DEE-BB64C128B5B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A1E0E2-E08E-1540-A1C6-FFDF27250362}" type="pres">
      <dgm:prSet presAssocID="{159A3220-0DF0-B34F-9DEE-BB64C128B5B0}" presName="comp1" presStyleCnt="0"/>
      <dgm:spPr/>
      <dgm:t>
        <a:bodyPr/>
        <a:lstStyle/>
        <a:p>
          <a:endParaRPr lang="en-US"/>
        </a:p>
      </dgm:t>
    </dgm:pt>
    <dgm:pt modelId="{CEC74690-3414-1E41-A23B-B701C08D3AD2}" type="pres">
      <dgm:prSet presAssocID="{159A3220-0DF0-B34F-9DEE-BB64C128B5B0}" presName="circle1" presStyleLbl="node1" presStyleIdx="0" presStyleCnt="4" custLinFactNeighborX="-807" custLinFactNeighborY="4990"/>
      <dgm:spPr/>
      <dgm:t>
        <a:bodyPr/>
        <a:lstStyle/>
        <a:p>
          <a:endParaRPr lang="en-US"/>
        </a:p>
      </dgm:t>
    </dgm:pt>
    <dgm:pt modelId="{4D0091FC-80C8-DF41-8E7F-290BD032AB39}" type="pres">
      <dgm:prSet presAssocID="{159A3220-0DF0-B34F-9DEE-BB64C128B5B0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6D2E9-1677-AD40-80F7-9E46E864135E}" type="pres">
      <dgm:prSet presAssocID="{159A3220-0DF0-B34F-9DEE-BB64C128B5B0}" presName="comp2" presStyleCnt="0"/>
      <dgm:spPr/>
      <dgm:t>
        <a:bodyPr/>
        <a:lstStyle/>
        <a:p>
          <a:endParaRPr lang="en-US"/>
        </a:p>
      </dgm:t>
    </dgm:pt>
    <dgm:pt modelId="{594BA6F9-2D74-F049-AF8C-C935A3D1C75A}" type="pres">
      <dgm:prSet presAssocID="{159A3220-0DF0-B34F-9DEE-BB64C128B5B0}" presName="circle2" presStyleLbl="node1" presStyleIdx="1" presStyleCnt="4"/>
      <dgm:spPr/>
      <dgm:t>
        <a:bodyPr/>
        <a:lstStyle/>
        <a:p>
          <a:endParaRPr lang="en-US"/>
        </a:p>
      </dgm:t>
    </dgm:pt>
    <dgm:pt modelId="{683279DF-A0D9-784D-96F0-5F08508E655D}" type="pres">
      <dgm:prSet presAssocID="{159A3220-0DF0-B34F-9DEE-BB64C128B5B0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5A369-3D19-B342-82B4-1F3732E694BE}" type="pres">
      <dgm:prSet presAssocID="{159A3220-0DF0-B34F-9DEE-BB64C128B5B0}" presName="comp3" presStyleCnt="0"/>
      <dgm:spPr/>
      <dgm:t>
        <a:bodyPr/>
        <a:lstStyle/>
        <a:p>
          <a:endParaRPr lang="en-US"/>
        </a:p>
      </dgm:t>
    </dgm:pt>
    <dgm:pt modelId="{BF983783-62E0-BA44-822B-9AAA5D1C6A8F}" type="pres">
      <dgm:prSet presAssocID="{159A3220-0DF0-B34F-9DEE-BB64C128B5B0}" presName="circle3" presStyleLbl="node1" presStyleIdx="2" presStyleCnt="4"/>
      <dgm:spPr/>
      <dgm:t>
        <a:bodyPr/>
        <a:lstStyle/>
        <a:p>
          <a:endParaRPr lang="en-US"/>
        </a:p>
      </dgm:t>
    </dgm:pt>
    <dgm:pt modelId="{3E9B50B7-96A5-2E41-B347-A80D82AA4EE9}" type="pres">
      <dgm:prSet presAssocID="{159A3220-0DF0-B34F-9DEE-BB64C128B5B0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0EF2A-D771-BC44-AD86-10913B1F781C}" type="pres">
      <dgm:prSet presAssocID="{159A3220-0DF0-B34F-9DEE-BB64C128B5B0}" presName="comp4" presStyleCnt="0"/>
      <dgm:spPr/>
      <dgm:t>
        <a:bodyPr/>
        <a:lstStyle/>
        <a:p>
          <a:endParaRPr lang="en-US"/>
        </a:p>
      </dgm:t>
    </dgm:pt>
    <dgm:pt modelId="{91911780-343F-A24D-818A-5E9C06D30AB0}" type="pres">
      <dgm:prSet presAssocID="{159A3220-0DF0-B34F-9DEE-BB64C128B5B0}" presName="circle4" presStyleLbl="node1" presStyleIdx="3" presStyleCnt="4"/>
      <dgm:spPr/>
      <dgm:t>
        <a:bodyPr/>
        <a:lstStyle/>
        <a:p>
          <a:endParaRPr lang="en-US"/>
        </a:p>
      </dgm:t>
    </dgm:pt>
    <dgm:pt modelId="{BB600A04-C1C5-4D46-9067-6C6C3CDD47FB}" type="pres">
      <dgm:prSet presAssocID="{159A3220-0DF0-B34F-9DEE-BB64C128B5B0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E732D-983D-0A4A-8E51-C0019B8AD0EE}" srcId="{159A3220-0DF0-B34F-9DEE-BB64C128B5B0}" destId="{1510D1A3-0A50-DA41-921B-2196F0CD3E82}" srcOrd="0" destOrd="0" parTransId="{D64F9328-2676-AC4B-9251-A3911CE8A91F}" sibTransId="{AA79BC4D-92C5-3248-9F3C-2EF080D9D467}"/>
    <dgm:cxn modelId="{49FEC084-5648-4008-9518-5A483C8EC24C}" type="presOf" srcId="{C5D73154-B574-7D47-BE60-26B0E15512FC}" destId="{3E9B50B7-96A5-2E41-B347-A80D82AA4EE9}" srcOrd="1" destOrd="0" presId="urn:microsoft.com/office/officeart/2005/8/layout/venn2"/>
    <dgm:cxn modelId="{ED15C46A-CE3F-49B6-9A90-9D58A7DE9CF7}" type="presOf" srcId="{1510D1A3-0A50-DA41-921B-2196F0CD3E82}" destId="{4D0091FC-80C8-DF41-8E7F-290BD032AB39}" srcOrd="1" destOrd="0" presId="urn:microsoft.com/office/officeart/2005/8/layout/venn2"/>
    <dgm:cxn modelId="{65A6554C-11A1-496A-8049-2E0237813C0D}" type="presOf" srcId="{159A3220-0DF0-B34F-9DEE-BB64C128B5B0}" destId="{479BCC3E-E193-8D47-AE3E-569D178F02FF}" srcOrd="0" destOrd="0" presId="urn:microsoft.com/office/officeart/2005/8/layout/venn2"/>
    <dgm:cxn modelId="{84FB559D-CF94-4AA3-9DE6-40FC1A4BEE3E}" type="presOf" srcId="{06EB7F68-8952-3B4E-9DC2-1DC24DFD1333}" destId="{594BA6F9-2D74-F049-AF8C-C935A3D1C75A}" srcOrd="0" destOrd="0" presId="urn:microsoft.com/office/officeart/2005/8/layout/venn2"/>
    <dgm:cxn modelId="{099B7ECA-2455-4D77-9613-DE4B74D275E9}" type="presOf" srcId="{06EB7F68-8952-3B4E-9DC2-1DC24DFD1333}" destId="{683279DF-A0D9-784D-96F0-5F08508E655D}" srcOrd="1" destOrd="0" presId="urn:microsoft.com/office/officeart/2005/8/layout/venn2"/>
    <dgm:cxn modelId="{8D6415C3-C49A-5544-BFDB-63C91B2922A4}" srcId="{159A3220-0DF0-B34F-9DEE-BB64C128B5B0}" destId="{06EB7F68-8952-3B4E-9DC2-1DC24DFD1333}" srcOrd="1" destOrd="0" parTransId="{A36933BB-DB5E-D040-9494-26C4EB8DB72B}" sibTransId="{93849049-74C8-1048-84CF-634E20F6B801}"/>
    <dgm:cxn modelId="{580336E2-CB7D-4720-B7C5-2A029C737090}" type="presOf" srcId="{C5D73154-B574-7D47-BE60-26B0E15512FC}" destId="{BF983783-62E0-BA44-822B-9AAA5D1C6A8F}" srcOrd="0" destOrd="0" presId="urn:microsoft.com/office/officeart/2005/8/layout/venn2"/>
    <dgm:cxn modelId="{677C20FD-B494-F042-847E-A7496C56AB7C}" srcId="{159A3220-0DF0-B34F-9DEE-BB64C128B5B0}" destId="{2103CC39-02C9-4A48-9405-65121851C589}" srcOrd="3" destOrd="0" parTransId="{E1AEA670-17B4-5940-8DCD-5DF844CD3CDB}" sibTransId="{C4FA3E42-F013-CA40-B5AA-626D12F1E632}"/>
    <dgm:cxn modelId="{C501FD06-0322-4A61-B8EC-C3871967A475}" type="presOf" srcId="{2103CC39-02C9-4A48-9405-65121851C589}" destId="{BB600A04-C1C5-4D46-9067-6C6C3CDD47FB}" srcOrd="1" destOrd="0" presId="urn:microsoft.com/office/officeart/2005/8/layout/venn2"/>
    <dgm:cxn modelId="{A7FD026A-FC4F-4721-8C51-87A6DCB8B89E}" type="presOf" srcId="{2103CC39-02C9-4A48-9405-65121851C589}" destId="{91911780-343F-A24D-818A-5E9C06D30AB0}" srcOrd="0" destOrd="0" presId="urn:microsoft.com/office/officeart/2005/8/layout/venn2"/>
    <dgm:cxn modelId="{7990B4BE-2B94-2B43-BC0B-D40177AA2508}" srcId="{159A3220-0DF0-B34F-9DEE-BB64C128B5B0}" destId="{C5D73154-B574-7D47-BE60-26B0E15512FC}" srcOrd="2" destOrd="0" parTransId="{FAC78FEB-84EF-594E-B20F-AA954A9ECB92}" sibTransId="{AD50FDD0-5D30-6C4C-88C3-0DD03EAC5EFD}"/>
    <dgm:cxn modelId="{2C61789E-E014-4BDE-968F-ECAD5C1E0033}" type="presOf" srcId="{1510D1A3-0A50-DA41-921B-2196F0CD3E82}" destId="{CEC74690-3414-1E41-A23B-B701C08D3AD2}" srcOrd="0" destOrd="0" presId="urn:microsoft.com/office/officeart/2005/8/layout/venn2"/>
    <dgm:cxn modelId="{943A5A8E-9DD4-496C-8756-35551B468B87}" type="presParOf" srcId="{479BCC3E-E193-8D47-AE3E-569D178F02FF}" destId="{18A1E0E2-E08E-1540-A1C6-FFDF27250362}" srcOrd="0" destOrd="0" presId="urn:microsoft.com/office/officeart/2005/8/layout/venn2"/>
    <dgm:cxn modelId="{D7D32AEF-F793-4261-9250-903DAB7AF8E1}" type="presParOf" srcId="{18A1E0E2-E08E-1540-A1C6-FFDF27250362}" destId="{CEC74690-3414-1E41-A23B-B701C08D3AD2}" srcOrd="0" destOrd="0" presId="urn:microsoft.com/office/officeart/2005/8/layout/venn2"/>
    <dgm:cxn modelId="{039F9412-950B-4E72-BB04-53A81CD4D864}" type="presParOf" srcId="{18A1E0E2-E08E-1540-A1C6-FFDF27250362}" destId="{4D0091FC-80C8-DF41-8E7F-290BD032AB39}" srcOrd="1" destOrd="0" presId="urn:microsoft.com/office/officeart/2005/8/layout/venn2"/>
    <dgm:cxn modelId="{B082B941-1900-4679-AA84-E615A7799E50}" type="presParOf" srcId="{479BCC3E-E193-8D47-AE3E-569D178F02FF}" destId="{8146D2E9-1677-AD40-80F7-9E46E864135E}" srcOrd="1" destOrd="0" presId="urn:microsoft.com/office/officeart/2005/8/layout/venn2"/>
    <dgm:cxn modelId="{E598CAF8-371C-4B01-87CB-EDACFCD5A618}" type="presParOf" srcId="{8146D2E9-1677-AD40-80F7-9E46E864135E}" destId="{594BA6F9-2D74-F049-AF8C-C935A3D1C75A}" srcOrd="0" destOrd="0" presId="urn:microsoft.com/office/officeart/2005/8/layout/venn2"/>
    <dgm:cxn modelId="{924F3E0E-6A44-4D13-9E9D-FE32947446C0}" type="presParOf" srcId="{8146D2E9-1677-AD40-80F7-9E46E864135E}" destId="{683279DF-A0D9-784D-96F0-5F08508E655D}" srcOrd="1" destOrd="0" presId="urn:microsoft.com/office/officeart/2005/8/layout/venn2"/>
    <dgm:cxn modelId="{0C872017-E210-4F79-B6C0-7C9CD10A53D8}" type="presParOf" srcId="{479BCC3E-E193-8D47-AE3E-569D178F02FF}" destId="{35C5A369-3D19-B342-82B4-1F3732E694BE}" srcOrd="2" destOrd="0" presId="urn:microsoft.com/office/officeart/2005/8/layout/venn2"/>
    <dgm:cxn modelId="{48835102-BD99-4851-B95B-3F218E0566FD}" type="presParOf" srcId="{35C5A369-3D19-B342-82B4-1F3732E694BE}" destId="{BF983783-62E0-BA44-822B-9AAA5D1C6A8F}" srcOrd="0" destOrd="0" presId="urn:microsoft.com/office/officeart/2005/8/layout/venn2"/>
    <dgm:cxn modelId="{34E7DFB4-B7F4-4A4C-8B37-A48BD8694D52}" type="presParOf" srcId="{35C5A369-3D19-B342-82B4-1F3732E694BE}" destId="{3E9B50B7-96A5-2E41-B347-A80D82AA4EE9}" srcOrd="1" destOrd="0" presId="urn:microsoft.com/office/officeart/2005/8/layout/venn2"/>
    <dgm:cxn modelId="{6669ABC9-F632-4FC2-9603-4542DD34CE1E}" type="presParOf" srcId="{479BCC3E-E193-8D47-AE3E-569D178F02FF}" destId="{E680EF2A-D771-BC44-AD86-10913B1F781C}" srcOrd="3" destOrd="0" presId="urn:microsoft.com/office/officeart/2005/8/layout/venn2"/>
    <dgm:cxn modelId="{7FE23F4E-9CE4-46DF-96B5-2068602D15DB}" type="presParOf" srcId="{E680EF2A-D771-BC44-AD86-10913B1F781C}" destId="{91911780-343F-A24D-818A-5E9C06D30AB0}" srcOrd="0" destOrd="0" presId="urn:microsoft.com/office/officeart/2005/8/layout/venn2"/>
    <dgm:cxn modelId="{0334AA60-953D-4FA5-8D78-D982FBF90D23}" type="presParOf" srcId="{E680EF2A-D771-BC44-AD86-10913B1F781C}" destId="{BB600A04-C1C5-4D46-9067-6C6C3CDD47F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11338B-92D3-4A52-BE35-DE306FB24D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1EC8F-0EE5-4EA5-B13C-5BC139C039A0}">
      <dgm:prSet phldrT="[Text]"/>
      <dgm:spPr/>
      <dgm:t>
        <a:bodyPr/>
        <a:lstStyle/>
        <a:p>
          <a:r>
            <a:rPr lang="en-US" dirty="0" smtClean="0"/>
            <a:t>Connection</a:t>
          </a:r>
          <a:endParaRPr lang="en-US" dirty="0"/>
        </a:p>
      </dgm:t>
    </dgm:pt>
    <dgm:pt modelId="{EDFCBCE4-A9EF-4065-9A47-6AF69DAD5E31}" type="parTrans" cxnId="{B5E6431A-7AF2-4764-9C19-2D67994E68E5}">
      <dgm:prSet/>
      <dgm:spPr/>
      <dgm:t>
        <a:bodyPr/>
        <a:lstStyle/>
        <a:p>
          <a:endParaRPr lang="en-US"/>
        </a:p>
      </dgm:t>
    </dgm:pt>
    <dgm:pt modelId="{5D8EC086-7C47-40FF-9D53-C534722D4E11}" type="sibTrans" cxnId="{B5E6431A-7AF2-4764-9C19-2D67994E68E5}">
      <dgm:prSet/>
      <dgm:spPr/>
      <dgm:t>
        <a:bodyPr/>
        <a:lstStyle/>
        <a:p>
          <a:endParaRPr lang="en-US"/>
        </a:p>
      </dgm:t>
    </dgm:pt>
    <dgm:pt modelId="{640B5F3D-FB6C-465F-939A-DA1D88437C72}">
      <dgm:prSet phldrT="[Text]" custT="1"/>
      <dgm:spPr/>
      <dgm:t>
        <a:bodyPr/>
        <a:lstStyle/>
        <a:p>
          <a:r>
            <a:rPr lang="en-US" sz="1400" dirty="0" smtClean="0"/>
            <a:t>Directed</a:t>
          </a:r>
          <a:endParaRPr lang="en-US" sz="1400" dirty="0"/>
        </a:p>
      </dgm:t>
    </dgm:pt>
    <dgm:pt modelId="{E4FF015B-CB5A-47AC-96A6-0CEC4B641ADF}" type="parTrans" cxnId="{0B11F673-FEDD-4C95-82E2-A689A9982C70}">
      <dgm:prSet/>
      <dgm:spPr/>
      <dgm:t>
        <a:bodyPr/>
        <a:lstStyle/>
        <a:p>
          <a:endParaRPr lang="en-US"/>
        </a:p>
      </dgm:t>
    </dgm:pt>
    <dgm:pt modelId="{26ABB7E7-9F1E-4C49-8EF7-A2274809F802}" type="sibTrans" cxnId="{0B11F673-FEDD-4C95-82E2-A689A9982C70}">
      <dgm:prSet/>
      <dgm:spPr/>
      <dgm:t>
        <a:bodyPr/>
        <a:lstStyle/>
        <a:p>
          <a:endParaRPr lang="en-US"/>
        </a:p>
      </dgm:t>
    </dgm:pt>
    <dgm:pt modelId="{4FB3C7DB-D94F-4735-BC80-07E00134280F}">
      <dgm:prSet/>
      <dgm:spPr/>
      <dgm:t>
        <a:bodyPr/>
        <a:lstStyle/>
        <a:p>
          <a:r>
            <a:rPr lang="en-US" dirty="0" smtClean="0"/>
            <a:t>Entry </a:t>
          </a:r>
          <a:endParaRPr lang="en-US" dirty="0"/>
        </a:p>
      </dgm:t>
    </dgm:pt>
    <dgm:pt modelId="{7ABB4D89-7DED-4B2C-B361-5BCA5627B04C}" type="parTrans" cxnId="{BD30016F-12F2-456C-BFF1-B18EFDB08243}">
      <dgm:prSet/>
      <dgm:spPr/>
      <dgm:t>
        <a:bodyPr/>
        <a:lstStyle/>
        <a:p>
          <a:endParaRPr lang="en-US"/>
        </a:p>
      </dgm:t>
    </dgm:pt>
    <dgm:pt modelId="{476ACF4C-3A4A-462F-A16B-2B33AC08C72A}" type="sibTrans" cxnId="{BD30016F-12F2-456C-BFF1-B18EFDB08243}">
      <dgm:prSet/>
      <dgm:spPr/>
      <dgm:t>
        <a:bodyPr/>
        <a:lstStyle/>
        <a:p>
          <a:endParaRPr lang="en-US"/>
        </a:p>
      </dgm:t>
    </dgm:pt>
    <dgm:pt modelId="{42E51553-A809-43E6-98B5-F8DE522F94B6}">
      <dgm:prSet/>
      <dgm:spPr/>
      <dgm:t>
        <a:bodyPr/>
        <a:lstStyle/>
        <a:p>
          <a:r>
            <a:rPr lang="en-US" dirty="0" smtClean="0"/>
            <a:t>Progress</a:t>
          </a:r>
          <a:endParaRPr lang="en-US" dirty="0"/>
        </a:p>
      </dgm:t>
    </dgm:pt>
    <dgm:pt modelId="{BD148ED4-15A9-4CFE-B2DE-1457C6A954F0}" type="parTrans" cxnId="{5A499118-76D6-4134-91EF-35A1620E0103}">
      <dgm:prSet/>
      <dgm:spPr/>
      <dgm:t>
        <a:bodyPr/>
        <a:lstStyle/>
        <a:p>
          <a:endParaRPr lang="en-US"/>
        </a:p>
      </dgm:t>
    </dgm:pt>
    <dgm:pt modelId="{FC238ADA-BB47-4CAB-B56F-B32DE3E09BFF}" type="sibTrans" cxnId="{5A499118-76D6-4134-91EF-35A1620E0103}">
      <dgm:prSet/>
      <dgm:spPr/>
      <dgm:t>
        <a:bodyPr/>
        <a:lstStyle/>
        <a:p>
          <a:endParaRPr lang="en-US"/>
        </a:p>
      </dgm:t>
    </dgm:pt>
    <dgm:pt modelId="{6BA8F9A9-6F37-4FB0-8E96-F57E873A11BF}">
      <dgm:prSet/>
      <dgm:spPr/>
      <dgm:t>
        <a:bodyPr/>
        <a:lstStyle/>
        <a:p>
          <a:r>
            <a:rPr lang="en-US" dirty="0" smtClean="0"/>
            <a:t>Transition</a:t>
          </a:r>
          <a:endParaRPr lang="en-US" dirty="0"/>
        </a:p>
      </dgm:t>
    </dgm:pt>
    <dgm:pt modelId="{05BBA7AD-CA3C-488E-A539-0493235C25C3}" type="parTrans" cxnId="{3C9A2A56-A3DF-48FF-8BFA-F08F74B4DB98}">
      <dgm:prSet/>
      <dgm:spPr/>
      <dgm:t>
        <a:bodyPr/>
        <a:lstStyle/>
        <a:p>
          <a:endParaRPr lang="en-US"/>
        </a:p>
      </dgm:t>
    </dgm:pt>
    <dgm:pt modelId="{1DBBBC1A-F8B1-4157-9150-955BE464E8CE}" type="sibTrans" cxnId="{3C9A2A56-A3DF-48FF-8BFA-F08F74B4DB98}">
      <dgm:prSet/>
      <dgm:spPr/>
      <dgm:t>
        <a:bodyPr/>
        <a:lstStyle/>
        <a:p>
          <a:endParaRPr lang="en-US"/>
        </a:p>
      </dgm:t>
    </dgm:pt>
    <dgm:pt modelId="{B2402D11-F6E9-4ABC-95EF-D07EABBA9606}">
      <dgm:prSet phldrT="[Text]" custT="1"/>
      <dgm:spPr/>
      <dgm:t>
        <a:bodyPr/>
        <a:lstStyle/>
        <a:p>
          <a:r>
            <a:rPr lang="en-US" sz="1400" dirty="0" smtClean="0"/>
            <a:t>Focused</a:t>
          </a:r>
          <a:endParaRPr lang="en-US" sz="1400" dirty="0"/>
        </a:p>
      </dgm:t>
    </dgm:pt>
    <dgm:pt modelId="{21D369A6-C28E-44FC-8A70-0EACA704384A}" type="parTrans" cxnId="{345C651A-9652-4B46-AF86-2D66FB509F7E}">
      <dgm:prSet/>
      <dgm:spPr/>
      <dgm:t>
        <a:bodyPr/>
        <a:lstStyle/>
        <a:p>
          <a:endParaRPr lang="en-US"/>
        </a:p>
      </dgm:t>
    </dgm:pt>
    <dgm:pt modelId="{7334C274-3BA3-4461-BD27-1A7A7A7B0B2E}" type="sibTrans" cxnId="{345C651A-9652-4B46-AF86-2D66FB509F7E}">
      <dgm:prSet/>
      <dgm:spPr/>
      <dgm:t>
        <a:bodyPr/>
        <a:lstStyle/>
        <a:p>
          <a:endParaRPr lang="en-US"/>
        </a:p>
      </dgm:t>
    </dgm:pt>
    <dgm:pt modelId="{E133814B-C60E-41C3-843A-85AC60AC56F1}">
      <dgm:prSet phldrT="[Text]" custT="1"/>
      <dgm:spPr/>
      <dgm:t>
        <a:bodyPr/>
        <a:lstStyle/>
        <a:p>
          <a:r>
            <a:rPr lang="en-US" sz="1400" dirty="0" smtClean="0"/>
            <a:t>Nurtured</a:t>
          </a:r>
          <a:endParaRPr lang="en-US" sz="1400" dirty="0"/>
        </a:p>
      </dgm:t>
    </dgm:pt>
    <dgm:pt modelId="{5F2158DF-BDDF-4B9E-B002-E6578E0FCB28}" type="parTrans" cxnId="{A4742D7C-AE33-4CB3-AFB7-C74193604A8D}">
      <dgm:prSet/>
      <dgm:spPr/>
      <dgm:t>
        <a:bodyPr/>
        <a:lstStyle/>
        <a:p>
          <a:endParaRPr lang="en-US"/>
        </a:p>
      </dgm:t>
    </dgm:pt>
    <dgm:pt modelId="{515328A2-3379-4102-9FFB-CB38B2212C75}" type="sibTrans" cxnId="{A4742D7C-AE33-4CB3-AFB7-C74193604A8D}">
      <dgm:prSet/>
      <dgm:spPr/>
      <dgm:t>
        <a:bodyPr/>
        <a:lstStyle/>
        <a:p>
          <a:endParaRPr lang="en-US"/>
        </a:p>
      </dgm:t>
    </dgm:pt>
    <dgm:pt modelId="{46CE9675-26D9-492E-BCBC-F0A881FAE17F}">
      <dgm:prSet phldrT="[Text]" custT="1"/>
      <dgm:spPr/>
      <dgm:t>
        <a:bodyPr/>
        <a:lstStyle/>
        <a:p>
          <a:r>
            <a:rPr lang="en-US" sz="1400" dirty="0" smtClean="0"/>
            <a:t>Engaged</a:t>
          </a:r>
          <a:endParaRPr lang="en-US" sz="1400" dirty="0"/>
        </a:p>
      </dgm:t>
    </dgm:pt>
    <dgm:pt modelId="{8298CAAC-A328-4397-901B-5A8FFA329F20}" type="parTrans" cxnId="{26170EC4-CF8C-42B8-AA75-A58F101456E8}">
      <dgm:prSet/>
      <dgm:spPr/>
      <dgm:t>
        <a:bodyPr/>
        <a:lstStyle/>
        <a:p>
          <a:endParaRPr lang="en-US"/>
        </a:p>
      </dgm:t>
    </dgm:pt>
    <dgm:pt modelId="{1EC1069C-CEDD-49FB-8B2D-1C1C862B4709}" type="sibTrans" cxnId="{26170EC4-CF8C-42B8-AA75-A58F101456E8}">
      <dgm:prSet/>
      <dgm:spPr/>
      <dgm:t>
        <a:bodyPr/>
        <a:lstStyle/>
        <a:p>
          <a:endParaRPr lang="en-US"/>
        </a:p>
      </dgm:t>
    </dgm:pt>
    <dgm:pt modelId="{2EE29311-EB85-439E-9022-4FCA6211C277}">
      <dgm:prSet phldrT="[Text]" custT="1"/>
      <dgm:spPr/>
      <dgm:t>
        <a:bodyPr/>
        <a:lstStyle/>
        <a:p>
          <a:r>
            <a:rPr lang="en-US" sz="1400" dirty="0" smtClean="0"/>
            <a:t>Connected</a:t>
          </a:r>
          <a:endParaRPr lang="en-US" sz="1400" dirty="0"/>
        </a:p>
      </dgm:t>
    </dgm:pt>
    <dgm:pt modelId="{74C6BEB1-513F-4795-8757-8A70A6C23882}" type="parTrans" cxnId="{F32D7D6B-B8D7-4A7A-9739-43C206AD2A0A}">
      <dgm:prSet/>
      <dgm:spPr/>
      <dgm:t>
        <a:bodyPr/>
        <a:lstStyle/>
        <a:p>
          <a:endParaRPr lang="en-US"/>
        </a:p>
      </dgm:t>
    </dgm:pt>
    <dgm:pt modelId="{243A84E0-0E60-44DF-8028-28A8207ABEF8}" type="sibTrans" cxnId="{F32D7D6B-B8D7-4A7A-9739-43C206AD2A0A}">
      <dgm:prSet/>
      <dgm:spPr/>
      <dgm:t>
        <a:bodyPr/>
        <a:lstStyle/>
        <a:p>
          <a:endParaRPr lang="en-US"/>
        </a:p>
      </dgm:t>
    </dgm:pt>
    <dgm:pt modelId="{CA2B3300-2383-49E0-B94A-2E9F31C4055E}">
      <dgm:prSet phldrT="[Text]" custT="1"/>
      <dgm:spPr/>
      <dgm:t>
        <a:bodyPr/>
        <a:lstStyle/>
        <a:p>
          <a:r>
            <a:rPr lang="en-US" sz="1400" dirty="0" smtClean="0"/>
            <a:t>Valued</a:t>
          </a:r>
          <a:endParaRPr lang="en-US" sz="1400" dirty="0"/>
        </a:p>
      </dgm:t>
    </dgm:pt>
    <dgm:pt modelId="{D7D23CBC-6255-4F51-9DF3-B1EA8F15979F}" type="parTrans" cxnId="{08F97597-1423-417A-A991-2BB35A3BD405}">
      <dgm:prSet/>
      <dgm:spPr/>
      <dgm:t>
        <a:bodyPr/>
        <a:lstStyle/>
        <a:p>
          <a:endParaRPr lang="en-US"/>
        </a:p>
      </dgm:t>
    </dgm:pt>
    <dgm:pt modelId="{96C5992E-B3A9-4380-A55A-BB61B316A970}" type="sibTrans" cxnId="{08F97597-1423-417A-A991-2BB35A3BD405}">
      <dgm:prSet/>
      <dgm:spPr/>
      <dgm:t>
        <a:bodyPr/>
        <a:lstStyle/>
        <a:p>
          <a:endParaRPr lang="en-US"/>
        </a:p>
      </dgm:t>
    </dgm:pt>
    <dgm:pt modelId="{6399F5C0-B208-4581-82ED-3184A5A8F4FF}" type="pres">
      <dgm:prSet presAssocID="{E011338B-92D3-4A52-BE35-DE306FB24D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F683B-CB9F-4E4A-9473-FAAB65354B75}" type="pres">
      <dgm:prSet presAssocID="{E011338B-92D3-4A52-BE35-DE306FB24DC8}" presName="children" presStyleCnt="0"/>
      <dgm:spPr/>
    </dgm:pt>
    <dgm:pt modelId="{94C84692-C2EB-4352-99BA-D72322187CED}" type="pres">
      <dgm:prSet presAssocID="{E011338B-92D3-4A52-BE35-DE306FB24DC8}" presName="child1group" presStyleCnt="0"/>
      <dgm:spPr/>
    </dgm:pt>
    <dgm:pt modelId="{E6D43207-0788-45CD-B961-0866525B1D4B}" type="pres">
      <dgm:prSet presAssocID="{E011338B-92D3-4A52-BE35-DE306FB24DC8}" presName="child1" presStyleLbl="bgAcc1" presStyleIdx="0" presStyleCnt="1"/>
      <dgm:spPr/>
      <dgm:t>
        <a:bodyPr/>
        <a:lstStyle/>
        <a:p>
          <a:endParaRPr lang="en-US"/>
        </a:p>
      </dgm:t>
    </dgm:pt>
    <dgm:pt modelId="{E0120BFE-C3DD-4C8A-94EB-84FE8C3749C4}" type="pres">
      <dgm:prSet presAssocID="{E011338B-92D3-4A52-BE35-DE306FB24DC8}" presName="child1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C9982-26D7-4776-938D-17EF436E6C14}" type="pres">
      <dgm:prSet presAssocID="{E011338B-92D3-4A52-BE35-DE306FB24DC8}" presName="childPlaceholder" presStyleCnt="0"/>
      <dgm:spPr/>
    </dgm:pt>
    <dgm:pt modelId="{05D0A2C0-3765-42CD-B59B-93380FE997DE}" type="pres">
      <dgm:prSet presAssocID="{E011338B-92D3-4A52-BE35-DE306FB24DC8}" presName="circle" presStyleCnt="0"/>
      <dgm:spPr/>
    </dgm:pt>
    <dgm:pt modelId="{DEFE468C-AF6C-4BA9-B7C5-C4957581A17B}" type="pres">
      <dgm:prSet presAssocID="{E011338B-92D3-4A52-BE35-DE306FB24DC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B8A1-68A5-4053-9539-38A759276104}" type="pres">
      <dgm:prSet presAssocID="{E011338B-92D3-4A52-BE35-DE306FB24DC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075F5-EE0C-45FA-AA7B-4FB587670C83}" type="pres">
      <dgm:prSet presAssocID="{E011338B-92D3-4A52-BE35-DE306FB24DC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89CA2-0343-4114-8BA1-8D1445DB2276}" type="pres">
      <dgm:prSet presAssocID="{E011338B-92D3-4A52-BE35-DE306FB24DC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EE70B-157A-45F5-B1D6-6871BE604EE7}" type="pres">
      <dgm:prSet presAssocID="{E011338B-92D3-4A52-BE35-DE306FB24DC8}" presName="quadrantPlaceholder" presStyleCnt="0"/>
      <dgm:spPr/>
    </dgm:pt>
    <dgm:pt modelId="{9B35B63D-C89D-4F85-92B0-21CDB83BDC2A}" type="pres">
      <dgm:prSet presAssocID="{E011338B-92D3-4A52-BE35-DE306FB24DC8}" presName="center1" presStyleLbl="fgShp" presStyleIdx="0" presStyleCnt="2"/>
      <dgm:spPr/>
    </dgm:pt>
    <dgm:pt modelId="{09483975-8ED8-48EE-85CA-E695560BB2E5}" type="pres">
      <dgm:prSet presAssocID="{E011338B-92D3-4A52-BE35-DE306FB24DC8}" presName="center2" presStyleLbl="fgShp" presStyleIdx="1" presStyleCnt="2"/>
      <dgm:spPr/>
    </dgm:pt>
  </dgm:ptLst>
  <dgm:cxnLst>
    <dgm:cxn modelId="{257BE894-3E97-423B-8635-44607B9B4F28}" type="presOf" srcId="{46CE9675-26D9-492E-BCBC-F0A881FAE17F}" destId="{E6D43207-0788-45CD-B961-0866525B1D4B}" srcOrd="0" destOrd="3" presId="urn:microsoft.com/office/officeart/2005/8/layout/cycle4"/>
    <dgm:cxn modelId="{5A399E37-00CB-4C77-A660-936AE04A7EFC}" type="presOf" srcId="{B2402D11-F6E9-4ABC-95EF-D07EABBA9606}" destId="{E0120BFE-C3DD-4C8A-94EB-84FE8C3749C4}" srcOrd="1" destOrd="1" presId="urn:microsoft.com/office/officeart/2005/8/layout/cycle4"/>
    <dgm:cxn modelId="{26170EC4-CF8C-42B8-AA75-A58F101456E8}" srcId="{E4E1EC8F-0EE5-4EA5-B13C-5BC139C039A0}" destId="{46CE9675-26D9-492E-BCBC-F0A881FAE17F}" srcOrd="3" destOrd="0" parTransId="{8298CAAC-A328-4397-901B-5A8FFA329F20}" sibTransId="{1EC1069C-CEDD-49FB-8B2D-1C1C862B4709}"/>
    <dgm:cxn modelId="{4EE954F7-8E95-4ACF-A1A2-C0A6F754066D}" type="presOf" srcId="{4FB3C7DB-D94F-4735-BC80-07E00134280F}" destId="{920FB8A1-68A5-4053-9539-38A759276104}" srcOrd="0" destOrd="0" presId="urn:microsoft.com/office/officeart/2005/8/layout/cycle4"/>
    <dgm:cxn modelId="{A7039741-1CF4-4339-ABC2-024A6D3E0423}" type="presOf" srcId="{640B5F3D-FB6C-465F-939A-DA1D88437C72}" destId="{E6D43207-0788-45CD-B961-0866525B1D4B}" srcOrd="0" destOrd="0" presId="urn:microsoft.com/office/officeart/2005/8/layout/cycle4"/>
    <dgm:cxn modelId="{3C9A2A56-A3DF-48FF-8BFA-F08F74B4DB98}" srcId="{E011338B-92D3-4A52-BE35-DE306FB24DC8}" destId="{6BA8F9A9-6F37-4FB0-8E96-F57E873A11BF}" srcOrd="3" destOrd="0" parTransId="{05BBA7AD-CA3C-488E-A539-0493235C25C3}" sibTransId="{1DBBBC1A-F8B1-4157-9150-955BE464E8CE}"/>
    <dgm:cxn modelId="{0B11F673-FEDD-4C95-82E2-A689A9982C70}" srcId="{E4E1EC8F-0EE5-4EA5-B13C-5BC139C039A0}" destId="{640B5F3D-FB6C-465F-939A-DA1D88437C72}" srcOrd="0" destOrd="0" parTransId="{E4FF015B-CB5A-47AC-96A6-0CEC4B641ADF}" sibTransId="{26ABB7E7-9F1E-4C49-8EF7-A2274809F802}"/>
    <dgm:cxn modelId="{B5E6431A-7AF2-4764-9C19-2D67994E68E5}" srcId="{E011338B-92D3-4A52-BE35-DE306FB24DC8}" destId="{E4E1EC8F-0EE5-4EA5-B13C-5BC139C039A0}" srcOrd="0" destOrd="0" parTransId="{EDFCBCE4-A9EF-4065-9A47-6AF69DAD5E31}" sibTransId="{5D8EC086-7C47-40FF-9D53-C534722D4E11}"/>
    <dgm:cxn modelId="{363D4F11-32A8-4313-8343-C8FCBC353486}" type="presOf" srcId="{E133814B-C60E-41C3-843A-85AC60AC56F1}" destId="{E6D43207-0788-45CD-B961-0866525B1D4B}" srcOrd="0" destOrd="2" presId="urn:microsoft.com/office/officeart/2005/8/layout/cycle4"/>
    <dgm:cxn modelId="{A4742D7C-AE33-4CB3-AFB7-C74193604A8D}" srcId="{E4E1EC8F-0EE5-4EA5-B13C-5BC139C039A0}" destId="{E133814B-C60E-41C3-843A-85AC60AC56F1}" srcOrd="2" destOrd="0" parTransId="{5F2158DF-BDDF-4B9E-B002-E6578E0FCB28}" sibTransId="{515328A2-3379-4102-9FFB-CB38B2212C75}"/>
    <dgm:cxn modelId="{B9A9E7BD-E6B0-4CA3-B3C5-6D13A42DFA52}" type="presOf" srcId="{2EE29311-EB85-439E-9022-4FCA6211C277}" destId="{E0120BFE-C3DD-4C8A-94EB-84FE8C3749C4}" srcOrd="1" destOrd="4" presId="urn:microsoft.com/office/officeart/2005/8/layout/cycle4"/>
    <dgm:cxn modelId="{08F97597-1423-417A-A991-2BB35A3BD405}" srcId="{E4E1EC8F-0EE5-4EA5-B13C-5BC139C039A0}" destId="{CA2B3300-2383-49E0-B94A-2E9F31C4055E}" srcOrd="5" destOrd="0" parTransId="{D7D23CBC-6255-4F51-9DF3-B1EA8F15979F}" sibTransId="{96C5992E-B3A9-4380-A55A-BB61B316A970}"/>
    <dgm:cxn modelId="{BD30016F-12F2-456C-BFF1-B18EFDB08243}" srcId="{E011338B-92D3-4A52-BE35-DE306FB24DC8}" destId="{4FB3C7DB-D94F-4735-BC80-07E00134280F}" srcOrd="1" destOrd="0" parTransId="{7ABB4D89-7DED-4B2C-B361-5BCA5627B04C}" sibTransId="{476ACF4C-3A4A-462F-A16B-2B33AC08C72A}"/>
    <dgm:cxn modelId="{B02A5D70-C35A-466D-8DAA-44A291DBFFD7}" type="presOf" srcId="{E4E1EC8F-0EE5-4EA5-B13C-5BC139C039A0}" destId="{DEFE468C-AF6C-4BA9-B7C5-C4957581A17B}" srcOrd="0" destOrd="0" presId="urn:microsoft.com/office/officeart/2005/8/layout/cycle4"/>
    <dgm:cxn modelId="{3DA0F4C6-A329-4FDF-AD59-1D14841B62BE}" type="presOf" srcId="{CA2B3300-2383-49E0-B94A-2E9F31C4055E}" destId="{E6D43207-0788-45CD-B961-0866525B1D4B}" srcOrd="0" destOrd="5" presId="urn:microsoft.com/office/officeart/2005/8/layout/cycle4"/>
    <dgm:cxn modelId="{C9D8B8E4-F3B5-41CE-9764-815BA365081A}" type="presOf" srcId="{46CE9675-26D9-492E-BCBC-F0A881FAE17F}" destId="{E0120BFE-C3DD-4C8A-94EB-84FE8C3749C4}" srcOrd="1" destOrd="3" presId="urn:microsoft.com/office/officeart/2005/8/layout/cycle4"/>
    <dgm:cxn modelId="{7821F33A-B0F3-4A27-8737-FF2BF6CD43CF}" type="presOf" srcId="{CA2B3300-2383-49E0-B94A-2E9F31C4055E}" destId="{E0120BFE-C3DD-4C8A-94EB-84FE8C3749C4}" srcOrd="1" destOrd="5" presId="urn:microsoft.com/office/officeart/2005/8/layout/cycle4"/>
    <dgm:cxn modelId="{5A499118-76D6-4134-91EF-35A1620E0103}" srcId="{E011338B-92D3-4A52-BE35-DE306FB24DC8}" destId="{42E51553-A809-43E6-98B5-F8DE522F94B6}" srcOrd="2" destOrd="0" parTransId="{BD148ED4-15A9-4CFE-B2DE-1457C6A954F0}" sibTransId="{FC238ADA-BB47-4CAB-B56F-B32DE3E09BFF}"/>
    <dgm:cxn modelId="{345C651A-9652-4B46-AF86-2D66FB509F7E}" srcId="{E4E1EC8F-0EE5-4EA5-B13C-5BC139C039A0}" destId="{B2402D11-F6E9-4ABC-95EF-D07EABBA9606}" srcOrd="1" destOrd="0" parTransId="{21D369A6-C28E-44FC-8A70-0EACA704384A}" sibTransId="{7334C274-3BA3-4461-BD27-1A7A7A7B0B2E}"/>
    <dgm:cxn modelId="{596922CE-B097-4FA7-A8F5-0344049E30D3}" type="presOf" srcId="{6BA8F9A9-6F37-4FB0-8E96-F57E873A11BF}" destId="{A4D89CA2-0343-4114-8BA1-8D1445DB2276}" srcOrd="0" destOrd="0" presId="urn:microsoft.com/office/officeart/2005/8/layout/cycle4"/>
    <dgm:cxn modelId="{3C16D84E-5A89-4C40-8693-E14C1B35CC0B}" type="presOf" srcId="{640B5F3D-FB6C-465F-939A-DA1D88437C72}" destId="{E0120BFE-C3DD-4C8A-94EB-84FE8C3749C4}" srcOrd="1" destOrd="0" presId="urn:microsoft.com/office/officeart/2005/8/layout/cycle4"/>
    <dgm:cxn modelId="{C5A16000-48AA-4E40-AAE1-E756B04CBDE0}" type="presOf" srcId="{B2402D11-F6E9-4ABC-95EF-D07EABBA9606}" destId="{E6D43207-0788-45CD-B961-0866525B1D4B}" srcOrd="0" destOrd="1" presId="urn:microsoft.com/office/officeart/2005/8/layout/cycle4"/>
    <dgm:cxn modelId="{19E2F534-6BB4-443E-9972-46993AF6BAD5}" type="presOf" srcId="{E133814B-C60E-41C3-843A-85AC60AC56F1}" destId="{E0120BFE-C3DD-4C8A-94EB-84FE8C3749C4}" srcOrd="1" destOrd="2" presId="urn:microsoft.com/office/officeart/2005/8/layout/cycle4"/>
    <dgm:cxn modelId="{C7904EBB-0B53-4FF5-BC20-E2A39F307F16}" type="presOf" srcId="{42E51553-A809-43E6-98B5-F8DE522F94B6}" destId="{92C075F5-EE0C-45FA-AA7B-4FB587670C83}" srcOrd="0" destOrd="0" presId="urn:microsoft.com/office/officeart/2005/8/layout/cycle4"/>
    <dgm:cxn modelId="{8E10F1A2-00F1-4789-B1D4-92B9C6974BD6}" type="presOf" srcId="{2EE29311-EB85-439E-9022-4FCA6211C277}" destId="{E6D43207-0788-45CD-B961-0866525B1D4B}" srcOrd="0" destOrd="4" presId="urn:microsoft.com/office/officeart/2005/8/layout/cycle4"/>
    <dgm:cxn modelId="{F32D7D6B-B8D7-4A7A-9739-43C206AD2A0A}" srcId="{E4E1EC8F-0EE5-4EA5-B13C-5BC139C039A0}" destId="{2EE29311-EB85-439E-9022-4FCA6211C277}" srcOrd="4" destOrd="0" parTransId="{74C6BEB1-513F-4795-8757-8A70A6C23882}" sibTransId="{243A84E0-0E60-44DF-8028-28A8207ABEF8}"/>
    <dgm:cxn modelId="{2B654E68-F5F5-41D4-B0E0-300937EDA2E3}" type="presOf" srcId="{E011338B-92D3-4A52-BE35-DE306FB24DC8}" destId="{6399F5C0-B208-4581-82ED-3184A5A8F4FF}" srcOrd="0" destOrd="0" presId="urn:microsoft.com/office/officeart/2005/8/layout/cycle4"/>
    <dgm:cxn modelId="{A9D31BF2-023E-469A-B570-5825C4038677}" type="presParOf" srcId="{6399F5C0-B208-4581-82ED-3184A5A8F4FF}" destId="{CA7F683B-CB9F-4E4A-9473-FAAB65354B75}" srcOrd="0" destOrd="0" presId="urn:microsoft.com/office/officeart/2005/8/layout/cycle4"/>
    <dgm:cxn modelId="{BF71BCE7-8265-41F7-B41C-08DEF9E07838}" type="presParOf" srcId="{CA7F683B-CB9F-4E4A-9473-FAAB65354B75}" destId="{94C84692-C2EB-4352-99BA-D72322187CED}" srcOrd="0" destOrd="0" presId="urn:microsoft.com/office/officeart/2005/8/layout/cycle4"/>
    <dgm:cxn modelId="{922F31D6-AA88-480C-B965-8AD6B3F31BB1}" type="presParOf" srcId="{94C84692-C2EB-4352-99BA-D72322187CED}" destId="{E6D43207-0788-45CD-B961-0866525B1D4B}" srcOrd="0" destOrd="0" presId="urn:microsoft.com/office/officeart/2005/8/layout/cycle4"/>
    <dgm:cxn modelId="{EF5E2338-CAE2-441E-B59F-63A271396B0D}" type="presParOf" srcId="{94C84692-C2EB-4352-99BA-D72322187CED}" destId="{E0120BFE-C3DD-4C8A-94EB-84FE8C3749C4}" srcOrd="1" destOrd="0" presId="urn:microsoft.com/office/officeart/2005/8/layout/cycle4"/>
    <dgm:cxn modelId="{71337F69-DFA8-44E9-8264-73B36B577D5B}" type="presParOf" srcId="{CA7F683B-CB9F-4E4A-9473-FAAB65354B75}" destId="{358C9982-26D7-4776-938D-17EF436E6C14}" srcOrd="1" destOrd="0" presId="urn:microsoft.com/office/officeart/2005/8/layout/cycle4"/>
    <dgm:cxn modelId="{C895936A-A8DD-42DF-8BF3-834F4F54F488}" type="presParOf" srcId="{6399F5C0-B208-4581-82ED-3184A5A8F4FF}" destId="{05D0A2C0-3765-42CD-B59B-93380FE997DE}" srcOrd="1" destOrd="0" presId="urn:microsoft.com/office/officeart/2005/8/layout/cycle4"/>
    <dgm:cxn modelId="{2E9A55E0-BE29-49A0-B193-D134241B583F}" type="presParOf" srcId="{05D0A2C0-3765-42CD-B59B-93380FE997DE}" destId="{DEFE468C-AF6C-4BA9-B7C5-C4957581A17B}" srcOrd="0" destOrd="0" presId="urn:microsoft.com/office/officeart/2005/8/layout/cycle4"/>
    <dgm:cxn modelId="{ED5AE8DE-0D50-4129-A427-7E6DFD25471A}" type="presParOf" srcId="{05D0A2C0-3765-42CD-B59B-93380FE997DE}" destId="{920FB8A1-68A5-4053-9539-38A759276104}" srcOrd="1" destOrd="0" presId="urn:microsoft.com/office/officeart/2005/8/layout/cycle4"/>
    <dgm:cxn modelId="{C09F46A6-262E-4895-81D6-037E070B75DD}" type="presParOf" srcId="{05D0A2C0-3765-42CD-B59B-93380FE997DE}" destId="{92C075F5-EE0C-45FA-AA7B-4FB587670C83}" srcOrd="2" destOrd="0" presId="urn:microsoft.com/office/officeart/2005/8/layout/cycle4"/>
    <dgm:cxn modelId="{01B35158-70C6-4468-8512-413D86DF6058}" type="presParOf" srcId="{05D0A2C0-3765-42CD-B59B-93380FE997DE}" destId="{A4D89CA2-0343-4114-8BA1-8D1445DB2276}" srcOrd="3" destOrd="0" presId="urn:microsoft.com/office/officeart/2005/8/layout/cycle4"/>
    <dgm:cxn modelId="{8511A4F9-1326-41CC-A95F-AE7AB941C698}" type="presParOf" srcId="{05D0A2C0-3765-42CD-B59B-93380FE997DE}" destId="{A83EE70B-157A-45F5-B1D6-6871BE604EE7}" srcOrd="4" destOrd="0" presId="urn:microsoft.com/office/officeart/2005/8/layout/cycle4"/>
    <dgm:cxn modelId="{7FC33D0F-C6AB-48CD-9876-2BF7B8C47DD8}" type="presParOf" srcId="{6399F5C0-B208-4581-82ED-3184A5A8F4FF}" destId="{9B35B63D-C89D-4F85-92B0-21CDB83BDC2A}" srcOrd="2" destOrd="0" presId="urn:microsoft.com/office/officeart/2005/8/layout/cycle4"/>
    <dgm:cxn modelId="{CF321B2D-3226-4200-AAC1-68C6D29DE6B8}" type="presParOf" srcId="{6399F5C0-B208-4581-82ED-3184A5A8F4FF}" destId="{09483975-8ED8-48EE-85CA-E695560BB2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11338B-92D3-4A52-BE35-DE306FB24D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1EC8F-0EE5-4EA5-B13C-5BC139C039A0}">
      <dgm:prSet phldrT="[Text]" custT="1"/>
      <dgm:spPr/>
      <dgm:t>
        <a:bodyPr/>
        <a:lstStyle/>
        <a:p>
          <a:r>
            <a:rPr lang="en-US" sz="1400" dirty="0" smtClean="0"/>
            <a:t>Connection </a:t>
          </a:r>
        </a:p>
        <a:p>
          <a:r>
            <a:rPr lang="en-US" sz="1400" dirty="0" smtClean="0"/>
            <a:t>High School/Adult School</a:t>
          </a:r>
        </a:p>
      </dgm:t>
    </dgm:pt>
    <dgm:pt modelId="{EDFCBCE4-A9EF-4065-9A47-6AF69DAD5E31}" type="parTrans" cxnId="{B5E6431A-7AF2-4764-9C19-2D67994E68E5}">
      <dgm:prSet/>
      <dgm:spPr/>
      <dgm:t>
        <a:bodyPr/>
        <a:lstStyle/>
        <a:p>
          <a:endParaRPr lang="en-US"/>
        </a:p>
      </dgm:t>
    </dgm:pt>
    <dgm:pt modelId="{5D8EC086-7C47-40FF-9D53-C534722D4E11}" type="sibTrans" cxnId="{B5E6431A-7AF2-4764-9C19-2D67994E68E5}">
      <dgm:prSet/>
      <dgm:spPr/>
      <dgm:t>
        <a:bodyPr/>
        <a:lstStyle/>
        <a:p>
          <a:endParaRPr lang="en-US"/>
        </a:p>
      </dgm:t>
    </dgm:pt>
    <dgm:pt modelId="{640B5F3D-FB6C-465F-939A-DA1D88437C72}">
      <dgm:prSet phldrT="[Text]" custT="1"/>
      <dgm:spPr/>
      <dgm:t>
        <a:bodyPr/>
        <a:lstStyle/>
        <a:p>
          <a:r>
            <a:rPr lang="en-US" sz="1200" dirty="0" smtClean="0"/>
            <a:t>Directed – college-going culture</a:t>
          </a:r>
          <a:endParaRPr lang="en-US" sz="1200" dirty="0"/>
        </a:p>
      </dgm:t>
    </dgm:pt>
    <dgm:pt modelId="{E4FF015B-CB5A-47AC-96A6-0CEC4B641ADF}" type="parTrans" cxnId="{0B11F673-FEDD-4C95-82E2-A689A9982C70}">
      <dgm:prSet/>
      <dgm:spPr/>
      <dgm:t>
        <a:bodyPr/>
        <a:lstStyle/>
        <a:p>
          <a:endParaRPr lang="en-US"/>
        </a:p>
      </dgm:t>
    </dgm:pt>
    <dgm:pt modelId="{26ABB7E7-9F1E-4C49-8EF7-A2274809F802}" type="sibTrans" cxnId="{0B11F673-FEDD-4C95-82E2-A689A9982C70}">
      <dgm:prSet/>
      <dgm:spPr/>
      <dgm:t>
        <a:bodyPr/>
        <a:lstStyle/>
        <a:p>
          <a:endParaRPr lang="en-US"/>
        </a:p>
      </dgm:t>
    </dgm:pt>
    <dgm:pt modelId="{4FB3C7DB-D94F-4735-BC80-07E00134280F}">
      <dgm:prSet custT="1"/>
      <dgm:spPr/>
      <dgm:t>
        <a:bodyPr/>
        <a:lstStyle/>
        <a:p>
          <a:r>
            <a:rPr lang="en-US" sz="1400" dirty="0" smtClean="0"/>
            <a:t>Entry </a:t>
          </a:r>
        </a:p>
        <a:p>
          <a:r>
            <a:rPr lang="en-US" sz="1400" dirty="0" smtClean="0"/>
            <a:t>1</a:t>
          </a:r>
          <a:r>
            <a:rPr lang="en-US" sz="1400" baseline="30000" dirty="0" smtClean="0"/>
            <a:t>st</a:t>
          </a:r>
          <a:r>
            <a:rPr lang="en-US" sz="1400" dirty="0" smtClean="0"/>
            <a:t> semester</a:t>
          </a:r>
        </a:p>
      </dgm:t>
    </dgm:pt>
    <dgm:pt modelId="{7ABB4D89-7DED-4B2C-B361-5BCA5627B04C}" type="parTrans" cxnId="{BD30016F-12F2-456C-BFF1-B18EFDB08243}">
      <dgm:prSet/>
      <dgm:spPr/>
      <dgm:t>
        <a:bodyPr/>
        <a:lstStyle/>
        <a:p>
          <a:endParaRPr lang="en-US"/>
        </a:p>
      </dgm:t>
    </dgm:pt>
    <dgm:pt modelId="{476ACF4C-3A4A-462F-A16B-2B33AC08C72A}" type="sibTrans" cxnId="{BD30016F-12F2-456C-BFF1-B18EFDB08243}">
      <dgm:prSet/>
      <dgm:spPr/>
      <dgm:t>
        <a:bodyPr/>
        <a:lstStyle/>
        <a:p>
          <a:endParaRPr lang="en-US"/>
        </a:p>
      </dgm:t>
    </dgm:pt>
    <dgm:pt modelId="{42E51553-A809-43E6-98B5-F8DE522F94B6}">
      <dgm:prSet custT="1"/>
      <dgm:spPr/>
      <dgm:t>
        <a:bodyPr/>
        <a:lstStyle/>
        <a:p>
          <a:r>
            <a:rPr lang="en-US" sz="1400" dirty="0" smtClean="0"/>
            <a:t>Progress</a:t>
          </a:r>
        </a:p>
        <a:p>
          <a:r>
            <a:rPr lang="en-US" sz="1400" dirty="0" smtClean="0"/>
            <a:t>2</a:t>
          </a:r>
          <a:r>
            <a:rPr lang="en-US" sz="1400" baseline="30000" dirty="0" smtClean="0"/>
            <a:t>nd</a:t>
          </a:r>
          <a:r>
            <a:rPr lang="en-US" sz="1400" dirty="0" smtClean="0"/>
            <a:t>-? semester</a:t>
          </a:r>
        </a:p>
      </dgm:t>
    </dgm:pt>
    <dgm:pt modelId="{BD148ED4-15A9-4CFE-B2DE-1457C6A954F0}" type="parTrans" cxnId="{5A499118-76D6-4134-91EF-35A1620E0103}">
      <dgm:prSet/>
      <dgm:spPr/>
      <dgm:t>
        <a:bodyPr/>
        <a:lstStyle/>
        <a:p>
          <a:endParaRPr lang="en-US"/>
        </a:p>
      </dgm:t>
    </dgm:pt>
    <dgm:pt modelId="{FC238ADA-BB47-4CAB-B56F-B32DE3E09BFF}" type="sibTrans" cxnId="{5A499118-76D6-4134-91EF-35A1620E0103}">
      <dgm:prSet/>
      <dgm:spPr/>
      <dgm:t>
        <a:bodyPr/>
        <a:lstStyle/>
        <a:p>
          <a:endParaRPr lang="en-US"/>
        </a:p>
      </dgm:t>
    </dgm:pt>
    <dgm:pt modelId="{6BA8F9A9-6F37-4FB0-8E96-F57E873A11BF}">
      <dgm:prSet custT="1"/>
      <dgm:spPr/>
      <dgm:t>
        <a:bodyPr/>
        <a:lstStyle/>
        <a:p>
          <a:r>
            <a:rPr lang="en-US" sz="1400" dirty="0" smtClean="0"/>
            <a:t>Transition </a:t>
          </a:r>
        </a:p>
        <a:p>
          <a:r>
            <a:rPr lang="en-US" sz="1400" dirty="0" smtClean="0"/>
            <a:t> last semester</a:t>
          </a:r>
          <a:endParaRPr lang="en-US" sz="1400" dirty="0"/>
        </a:p>
      </dgm:t>
    </dgm:pt>
    <dgm:pt modelId="{05BBA7AD-CA3C-488E-A539-0493235C25C3}" type="parTrans" cxnId="{3C9A2A56-A3DF-48FF-8BFA-F08F74B4DB98}">
      <dgm:prSet/>
      <dgm:spPr/>
      <dgm:t>
        <a:bodyPr/>
        <a:lstStyle/>
        <a:p>
          <a:endParaRPr lang="en-US"/>
        </a:p>
      </dgm:t>
    </dgm:pt>
    <dgm:pt modelId="{1DBBBC1A-F8B1-4157-9150-955BE464E8CE}" type="sibTrans" cxnId="{3C9A2A56-A3DF-48FF-8BFA-F08F74B4DB98}">
      <dgm:prSet/>
      <dgm:spPr/>
      <dgm:t>
        <a:bodyPr/>
        <a:lstStyle/>
        <a:p>
          <a:endParaRPr lang="en-US"/>
        </a:p>
      </dgm:t>
    </dgm:pt>
    <dgm:pt modelId="{B2402D11-F6E9-4ABC-95EF-D07EABBA9606}">
      <dgm:prSet phldrT="[Text]" custT="1"/>
      <dgm:spPr/>
      <dgm:t>
        <a:bodyPr/>
        <a:lstStyle/>
        <a:p>
          <a:r>
            <a:rPr lang="en-US" sz="1200" dirty="0" smtClean="0"/>
            <a:t>Focused – concurrent enrollment</a:t>
          </a:r>
          <a:endParaRPr lang="en-US" sz="1200" dirty="0"/>
        </a:p>
      </dgm:t>
    </dgm:pt>
    <dgm:pt modelId="{21D369A6-C28E-44FC-8A70-0EACA704384A}" type="parTrans" cxnId="{345C651A-9652-4B46-AF86-2D66FB509F7E}">
      <dgm:prSet/>
      <dgm:spPr/>
      <dgm:t>
        <a:bodyPr/>
        <a:lstStyle/>
        <a:p>
          <a:endParaRPr lang="en-US"/>
        </a:p>
      </dgm:t>
    </dgm:pt>
    <dgm:pt modelId="{7334C274-3BA3-4461-BD27-1A7A7A7B0B2E}" type="sibTrans" cxnId="{345C651A-9652-4B46-AF86-2D66FB509F7E}">
      <dgm:prSet/>
      <dgm:spPr/>
      <dgm:t>
        <a:bodyPr/>
        <a:lstStyle/>
        <a:p>
          <a:endParaRPr lang="en-US"/>
        </a:p>
      </dgm:t>
    </dgm:pt>
    <dgm:pt modelId="{E133814B-C60E-41C3-843A-85AC60AC56F1}">
      <dgm:prSet phldrT="[Text]" custT="1"/>
      <dgm:spPr/>
      <dgm:t>
        <a:bodyPr/>
        <a:lstStyle/>
        <a:p>
          <a:r>
            <a:rPr lang="en-US" sz="1200" dirty="0" smtClean="0"/>
            <a:t>Nurtured – cohort/case manage.</a:t>
          </a:r>
          <a:endParaRPr lang="en-US" sz="1200" dirty="0"/>
        </a:p>
      </dgm:t>
    </dgm:pt>
    <dgm:pt modelId="{5F2158DF-BDDF-4B9E-B002-E6578E0FCB28}" type="parTrans" cxnId="{A4742D7C-AE33-4CB3-AFB7-C74193604A8D}">
      <dgm:prSet/>
      <dgm:spPr/>
      <dgm:t>
        <a:bodyPr/>
        <a:lstStyle/>
        <a:p>
          <a:endParaRPr lang="en-US"/>
        </a:p>
      </dgm:t>
    </dgm:pt>
    <dgm:pt modelId="{515328A2-3379-4102-9FFB-CB38B2212C75}" type="sibTrans" cxnId="{A4742D7C-AE33-4CB3-AFB7-C74193604A8D}">
      <dgm:prSet/>
      <dgm:spPr/>
      <dgm:t>
        <a:bodyPr/>
        <a:lstStyle/>
        <a:p>
          <a:endParaRPr lang="en-US"/>
        </a:p>
      </dgm:t>
    </dgm:pt>
    <dgm:pt modelId="{46CE9675-26D9-492E-BCBC-F0A881FAE17F}">
      <dgm:prSet phldrT="[Text]" custT="1"/>
      <dgm:spPr/>
      <dgm:t>
        <a:bodyPr/>
        <a:lstStyle/>
        <a:p>
          <a:r>
            <a:rPr lang="en-US" sz="1200" dirty="0" smtClean="0"/>
            <a:t>Engaged – fieldtrips to the college</a:t>
          </a:r>
          <a:endParaRPr lang="en-US" sz="1200" dirty="0"/>
        </a:p>
      </dgm:t>
    </dgm:pt>
    <dgm:pt modelId="{8298CAAC-A328-4397-901B-5A8FFA329F20}" type="parTrans" cxnId="{26170EC4-CF8C-42B8-AA75-A58F101456E8}">
      <dgm:prSet/>
      <dgm:spPr/>
      <dgm:t>
        <a:bodyPr/>
        <a:lstStyle/>
        <a:p>
          <a:endParaRPr lang="en-US"/>
        </a:p>
      </dgm:t>
    </dgm:pt>
    <dgm:pt modelId="{1EC1069C-CEDD-49FB-8B2D-1C1C862B4709}" type="sibTrans" cxnId="{26170EC4-CF8C-42B8-AA75-A58F101456E8}">
      <dgm:prSet/>
      <dgm:spPr/>
      <dgm:t>
        <a:bodyPr/>
        <a:lstStyle/>
        <a:p>
          <a:endParaRPr lang="en-US"/>
        </a:p>
      </dgm:t>
    </dgm:pt>
    <dgm:pt modelId="{2EE29311-EB85-439E-9022-4FCA6211C277}">
      <dgm:prSet phldrT="[Text]" custT="1"/>
      <dgm:spPr/>
      <dgm:t>
        <a:bodyPr/>
        <a:lstStyle/>
        <a:p>
          <a:r>
            <a:rPr lang="en-US" sz="1200" dirty="0" smtClean="0"/>
            <a:t>Connected – ambassadors</a:t>
          </a:r>
          <a:endParaRPr lang="en-US" sz="1200" dirty="0"/>
        </a:p>
      </dgm:t>
    </dgm:pt>
    <dgm:pt modelId="{74C6BEB1-513F-4795-8757-8A70A6C23882}" type="parTrans" cxnId="{F32D7D6B-B8D7-4A7A-9739-43C206AD2A0A}">
      <dgm:prSet/>
      <dgm:spPr/>
      <dgm:t>
        <a:bodyPr/>
        <a:lstStyle/>
        <a:p>
          <a:endParaRPr lang="en-US"/>
        </a:p>
      </dgm:t>
    </dgm:pt>
    <dgm:pt modelId="{243A84E0-0E60-44DF-8028-28A8207ABEF8}" type="sibTrans" cxnId="{F32D7D6B-B8D7-4A7A-9739-43C206AD2A0A}">
      <dgm:prSet/>
      <dgm:spPr/>
      <dgm:t>
        <a:bodyPr/>
        <a:lstStyle/>
        <a:p>
          <a:endParaRPr lang="en-US"/>
        </a:p>
      </dgm:t>
    </dgm:pt>
    <dgm:pt modelId="{CA2B3300-2383-49E0-B94A-2E9F31C4055E}">
      <dgm:prSet phldrT="[Text]" custT="1"/>
      <dgm:spPr/>
      <dgm:t>
        <a:bodyPr/>
        <a:lstStyle/>
        <a:p>
          <a:r>
            <a:rPr lang="en-US" sz="1200" dirty="0" smtClean="0"/>
            <a:t>Valued – ambassadors</a:t>
          </a:r>
          <a:endParaRPr lang="en-US" sz="1200" dirty="0"/>
        </a:p>
      </dgm:t>
    </dgm:pt>
    <dgm:pt modelId="{D7D23CBC-6255-4F51-9DF3-B1EA8F15979F}" type="parTrans" cxnId="{08F97597-1423-417A-A991-2BB35A3BD405}">
      <dgm:prSet/>
      <dgm:spPr/>
      <dgm:t>
        <a:bodyPr/>
        <a:lstStyle/>
        <a:p>
          <a:endParaRPr lang="en-US"/>
        </a:p>
      </dgm:t>
    </dgm:pt>
    <dgm:pt modelId="{96C5992E-B3A9-4380-A55A-BB61B316A970}" type="sibTrans" cxnId="{08F97597-1423-417A-A991-2BB35A3BD405}">
      <dgm:prSet/>
      <dgm:spPr/>
      <dgm:t>
        <a:bodyPr/>
        <a:lstStyle/>
        <a:p>
          <a:endParaRPr lang="en-US"/>
        </a:p>
      </dgm:t>
    </dgm:pt>
    <dgm:pt modelId="{37849867-46B4-AA4D-9BDD-C6D5EFFB8B94}">
      <dgm:prSet phldrT="[Text]" custT="1"/>
      <dgm:spPr/>
      <dgm:t>
        <a:bodyPr/>
        <a:lstStyle/>
        <a:p>
          <a:pPr algn="r"/>
          <a:r>
            <a:rPr lang="en-US" sz="1200" dirty="0" smtClean="0"/>
            <a:t>Directed – cert/degree/transfer and in what area?</a:t>
          </a:r>
          <a:endParaRPr lang="en-US" sz="1200" dirty="0"/>
        </a:p>
      </dgm:t>
    </dgm:pt>
    <dgm:pt modelId="{AEA45607-8B5B-3F42-A244-CFD44CEA4078}" type="parTrans" cxnId="{93488F76-9016-6548-AF54-28D9F49B107B}">
      <dgm:prSet/>
      <dgm:spPr/>
      <dgm:t>
        <a:bodyPr/>
        <a:lstStyle/>
        <a:p>
          <a:endParaRPr lang="en-US"/>
        </a:p>
      </dgm:t>
    </dgm:pt>
    <dgm:pt modelId="{5D4D91A9-0CE5-7A45-8AC1-23B5577D3C2D}" type="sibTrans" cxnId="{93488F76-9016-6548-AF54-28D9F49B107B}">
      <dgm:prSet/>
      <dgm:spPr/>
      <dgm:t>
        <a:bodyPr/>
        <a:lstStyle/>
        <a:p>
          <a:endParaRPr lang="en-US"/>
        </a:p>
      </dgm:t>
    </dgm:pt>
    <dgm:pt modelId="{82669705-18BC-A247-8EE2-FEE7DDCC50CF}">
      <dgm:prSet phldrT="[Text]" custT="1"/>
      <dgm:spPr/>
      <dgm:t>
        <a:bodyPr/>
        <a:lstStyle/>
        <a:p>
          <a:pPr algn="r"/>
          <a:r>
            <a:rPr lang="en-US" sz="1200" dirty="0" smtClean="0"/>
            <a:t>Focused – complete foundation courses</a:t>
          </a:r>
          <a:endParaRPr lang="en-US" sz="1200" dirty="0"/>
        </a:p>
      </dgm:t>
    </dgm:pt>
    <dgm:pt modelId="{23EE6F5B-E1D2-B140-BE7F-928E075277D8}" type="parTrans" cxnId="{13FD706B-0697-6342-98A5-A7DFCF38735A}">
      <dgm:prSet/>
      <dgm:spPr/>
      <dgm:t>
        <a:bodyPr/>
        <a:lstStyle/>
        <a:p>
          <a:endParaRPr lang="en-US"/>
        </a:p>
      </dgm:t>
    </dgm:pt>
    <dgm:pt modelId="{642FB06C-3E11-4E4D-84D3-1CA6937F76B4}" type="sibTrans" cxnId="{13FD706B-0697-6342-98A5-A7DFCF38735A}">
      <dgm:prSet/>
      <dgm:spPr/>
      <dgm:t>
        <a:bodyPr/>
        <a:lstStyle/>
        <a:p>
          <a:endParaRPr lang="en-US"/>
        </a:p>
      </dgm:t>
    </dgm:pt>
    <dgm:pt modelId="{27410593-1D79-964B-8BF2-4887FD107267}">
      <dgm:prSet phldrT="[Text]" custT="1"/>
      <dgm:spPr/>
      <dgm:t>
        <a:bodyPr/>
        <a:lstStyle/>
        <a:p>
          <a:pPr algn="r"/>
          <a:r>
            <a:rPr lang="en-US" sz="1200" dirty="0" smtClean="0"/>
            <a:t>Nurtured – cohort/case manage.</a:t>
          </a:r>
          <a:endParaRPr lang="en-US" sz="1200" dirty="0"/>
        </a:p>
      </dgm:t>
    </dgm:pt>
    <dgm:pt modelId="{70736C0C-E6A1-DA4B-B141-99E0FE22A87F}" type="parTrans" cxnId="{671468A9-E565-174E-99FD-E404E98956AF}">
      <dgm:prSet/>
      <dgm:spPr/>
      <dgm:t>
        <a:bodyPr/>
        <a:lstStyle/>
        <a:p>
          <a:endParaRPr lang="en-US"/>
        </a:p>
      </dgm:t>
    </dgm:pt>
    <dgm:pt modelId="{845D2EA8-991B-7D47-97E8-C1271F5AFD07}" type="sibTrans" cxnId="{671468A9-E565-174E-99FD-E404E98956AF}">
      <dgm:prSet/>
      <dgm:spPr/>
      <dgm:t>
        <a:bodyPr/>
        <a:lstStyle/>
        <a:p>
          <a:endParaRPr lang="en-US"/>
        </a:p>
      </dgm:t>
    </dgm:pt>
    <dgm:pt modelId="{9D209A30-19FB-524D-BD62-C1FA0556069C}">
      <dgm:prSet phldrT="[Text]" custT="1"/>
      <dgm:spPr/>
      <dgm:t>
        <a:bodyPr/>
        <a:lstStyle/>
        <a:p>
          <a:pPr algn="r"/>
          <a:r>
            <a:rPr lang="en-US" sz="1200" dirty="0" smtClean="0"/>
            <a:t>Engaged – embedded activities</a:t>
          </a:r>
          <a:endParaRPr lang="en-US" sz="1200" dirty="0"/>
        </a:p>
      </dgm:t>
    </dgm:pt>
    <dgm:pt modelId="{7759940F-7EDD-2644-B173-7A20F93903C8}" type="parTrans" cxnId="{2DBFA948-0B36-6146-BF62-A8ED29145EF0}">
      <dgm:prSet/>
      <dgm:spPr/>
      <dgm:t>
        <a:bodyPr/>
        <a:lstStyle/>
        <a:p>
          <a:endParaRPr lang="en-US"/>
        </a:p>
      </dgm:t>
    </dgm:pt>
    <dgm:pt modelId="{983953D4-F898-5D4B-93E1-65AF03010524}" type="sibTrans" cxnId="{2DBFA948-0B36-6146-BF62-A8ED29145EF0}">
      <dgm:prSet/>
      <dgm:spPr/>
      <dgm:t>
        <a:bodyPr/>
        <a:lstStyle/>
        <a:p>
          <a:endParaRPr lang="en-US"/>
        </a:p>
      </dgm:t>
    </dgm:pt>
    <dgm:pt modelId="{5938DE4E-EED8-D94F-8B1F-79F0446F1C6C}">
      <dgm:prSet phldrT="[Text]" custT="1"/>
      <dgm:spPr/>
      <dgm:t>
        <a:bodyPr/>
        <a:lstStyle/>
        <a:p>
          <a:pPr algn="r"/>
          <a:r>
            <a:rPr lang="en-US" sz="1200" dirty="0" smtClean="0"/>
            <a:t>Connected – ambassadors/tutors/</a:t>
          </a:r>
          <a:r>
            <a:rPr lang="en-US" sz="1200" dirty="0" err="1" smtClean="0"/>
            <a:t>sw</a:t>
          </a:r>
          <a:endParaRPr lang="en-US" sz="1200" dirty="0"/>
        </a:p>
      </dgm:t>
    </dgm:pt>
    <dgm:pt modelId="{AC5F07CA-DD16-CF41-86F2-8B637FAF6714}" type="parTrans" cxnId="{28658BCC-45DD-ED45-A268-22AB65DC3CBD}">
      <dgm:prSet/>
      <dgm:spPr/>
      <dgm:t>
        <a:bodyPr/>
        <a:lstStyle/>
        <a:p>
          <a:endParaRPr lang="en-US"/>
        </a:p>
      </dgm:t>
    </dgm:pt>
    <dgm:pt modelId="{261FDF26-F102-F342-8678-0C48FA3D745E}" type="sibTrans" cxnId="{28658BCC-45DD-ED45-A268-22AB65DC3CBD}">
      <dgm:prSet/>
      <dgm:spPr/>
      <dgm:t>
        <a:bodyPr/>
        <a:lstStyle/>
        <a:p>
          <a:endParaRPr lang="en-US"/>
        </a:p>
      </dgm:t>
    </dgm:pt>
    <dgm:pt modelId="{CE065120-7558-1A41-BB28-51750F7B4274}">
      <dgm:prSet phldrT="[Text]" custT="1"/>
      <dgm:spPr/>
      <dgm:t>
        <a:bodyPr/>
        <a:lstStyle/>
        <a:p>
          <a:pPr algn="r"/>
          <a:r>
            <a:rPr lang="en-US" sz="1200" dirty="0" smtClean="0"/>
            <a:t>Valued – ambassadors/tutors/</a:t>
          </a:r>
          <a:r>
            <a:rPr lang="en-US" sz="1200" dirty="0" err="1" smtClean="0"/>
            <a:t>sw</a:t>
          </a:r>
          <a:endParaRPr lang="en-US" sz="1200" dirty="0"/>
        </a:p>
      </dgm:t>
    </dgm:pt>
    <dgm:pt modelId="{CD194D7B-AD30-5E4F-BC94-92695B22D76A}" type="parTrans" cxnId="{9A164C1F-E557-144B-8AD3-DCA0088BF9CD}">
      <dgm:prSet/>
      <dgm:spPr/>
      <dgm:t>
        <a:bodyPr/>
        <a:lstStyle/>
        <a:p>
          <a:endParaRPr lang="en-US"/>
        </a:p>
      </dgm:t>
    </dgm:pt>
    <dgm:pt modelId="{A4AAA378-0C0F-644D-92FC-09205F6FE3B0}" type="sibTrans" cxnId="{9A164C1F-E557-144B-8AD3-DCA0088BF9CD}">
      <dgm:prSet/>
      <dgm:spPr/>
      <dgm:t>
        <a:bodyPr/>
        <a:lstStyle/>
        <a:p>
          <a:endParaRPr lang="en-US"/>
        </a:p>
      </dgm:t>
    </dgm:pt>
    <dgm:pt modelId="{63D60AAF-4F24-BD41-8AA4-DCBE268BAB1E}">
      <dgm:prSet phldrT="[Text]" custT="1"/>
      <dgm:spPr/>
      <dgm:t>
        <a:bodyPr/>
        <a:lstStyle/>
        <a:p>
          <a:pPr algn="r"/>
          <a:r>
            <a:rPr lang="en-US" sz="1200" dirty="0" smtClean="0"/>
            <a:t>Directed – major &amp; degree decision</a:t>
          </a:r>
          <a:endParaRPr lang="en-US" sz="1200" dirty="0"/>
        </a:p>
      </dgm:t>
    </dgm:pt>
    <dgm:pt modelId="{4B13D435-5C2C-0A47-84B4-8D4451E9152B}" type="parTrans" cxnId="{6F7D035D-39CB-8445-B7B4-E69012DC4F6C}">
      <dgm:prSet/>
      <dgm:spPr/>
      <dgm:t>
        <a:bodyPr/>
        <a:lstStyle/>
        <a:p>
          <a:endParaRPr lang="en-US"/>
        </a:p>
      </dgm:t>
    </dgm:pt>
    <dgm:pt modelId="{4ABD7EB1-DF72-9F45-81CC-5B3DEE43B840}" type="sibTrans" cxnId="{6F7D035D-39CB-8445-B7B4-E69012DC4F6C}">
      <dgm:prSet/>
      <dgm:spPr/>
      <dgm:t>
        <a:bodyPr/>
        <a:lstStyle/>
        <a:p>
          <a:endParaRPr lang="en-US"/>
        </a:p>
      </dgm:t>
    </dgm:pt>
    <dgm:pt modelId="{6B449F18-524D-644B-95A3-8AACA151DA2C}">
      <dgm:prSet phldrT="[Text]" custT="1"/>
      <dgm:spPr/>
      <dgm:t>
        <a:bodyPr/>
        <a:lstStyle/>
        <a:p>
          <a:pPr algn="r"/>
          <a:r>
            <a:rPr lang="en-US" sz="1200" dirty="0" smtClean="0"/>
            <a:t>Focused – complete college level foundation and start program courses</a:t>
          </a:r>
          <a:endParaRPr lang="en-US" sz="1200" dirty="0"/>
        </a:p>
      </dgm:t>
    </dgm:pt>
    <dgm:pt modelId="{76764942-7910-4442-AEB5-D2F0F1358ED0}" type="parTrans" cxnId="{FD406093-8279-7E4D-B3B6-854EE28D4B1E}">
      <dgm:prSet/>
      <dgm:spPr/>
      <dgm:t>
        <a:bodyPr/>
        <a:lstStyle/>
        <a:p>
          <a:endParaRPr lang="en-US"/>
        </a:p>
      </dgm:t>
    </dgm:pt>
    <dgm:pt modelId="{A058BC30-761D-7540-A81D-D161AFCC33E2}" type="sibTrans" cxnId="{FD406093-8279-7E4D-B3B6-854EE28D4B1E}">
      <dgm:prSet/>
      <dgm:spPr/>
      <dgm:t>
        <a:bodyPr/>
        <a:lstStyle/>
        <a:p>
          <a:endParaRPr lang="en-US"/>
        </a:p>
      </dgm:t>
    </dgm:pt>
    <dgm:pt modelId="{0E51AD1A-F74A-C245-952D-B7D772CF5E0D}">
      <dgm:prSet phldrT="[Text]" custT="1"/>
      <dgm:spPr/>
      <dgm:t>
        <a:bodyPr/>
        <a:lstStyle/>
        <a:p>
          <a:pPr algn="r"/>
          <a:r>
            <a:rPr lang="en-US" sz="1200" dirty="0" smtClean="0"/>
            <a:t>Nurtured – cohort/case manage.</a:t>
          </a:r>
          <a:endParaRPr lang="en-US" sz="1200" dirty="0"/>
        </a:p>
      </dgm:t>
    </dgm:pt>
    <dgm:pt modelId="{633408AC-9B7C-9248-9EAC-B9B41DD45F6C}" type="parTrans" cxnId="{7934180E-B681-B24F-83D2-2C29F0AE9934}">
      <dgm:prSet/>
      <dgm:spPr/>
      <dgm:t>
        <a:bodyPr/>
        <a:lstStyle/>
        <a:p>
          <a:endParaRPr lang="en-US"/>
        </a:p>
      </dgm:t>
    </dgm:pt>
    <dgm:pt modelId="{C54D55E0-3F71-DD4D-8520-CA09CEFBE550}" type="sibTrans" cxnId="{7934180E-B681-B24F-83D2-2C29F0AE9934}">
      <dgm:prSet/>
      <dgm:spPr/>
      <dgm:t>
        <a:bodyPr/>
        <a:lstStyle/>
        <a:p>
          <a:endParaRPr lang="en-US"/>
        </a:p>
      </dgm:t>
    </dgm:pt>
    <dgm:pt modelId="{DBA1229E-AA8C-0E4A-BDDB-A9B24727AC6E}">
      <dgm:prSet phldrT="[Text]" custT="1"/>
      <dgm:spPr/>
      <dgm:t>
        <a:bodyPr/>
        <a:lstStyle/>
        <a:p>
          <a:pPr algn="r"/>
          <a:r>
            <a:rPr lang="en-US" sz="1200" dirty="0" smtClean="0"/>
            <a:t>Engaged – job shadow/internships</a:t>
          </a:r>
          <a:endParaRPr lang="en-US" sz="1200" dirty="0"/>
        </a:p>
      </dgm:t>
    </dgm:pt>
    <dgm:pt modelId="{E514328B-1EC2-9745-A3BC-45DCF28DAF0C}" type="parTrans" cxnId="{06AC724C-B50B-9048-85D3-5A76D95AF2C9}">
      <dgm:prSet/>
      <dgm:spPr/>
      <dgm:t>
        <a:bodyPr/>
        <a:lstStyle/>
        <a:p>
          <a:endParaRPr lang="en-US"/>
        </a:p>
      </dgm:t>
    </dgm:pt>
    <dgm:pt modelId="{FAC9E4DD-E238-7D49-9BFD-E42D84C576E9}" type="sibTrans" cxnId="{06AC724C-B50B-9048-85D3-5A76D95AF2C9}">
      <dgm:prSet/>
      <dgm:spPr/>
      <dgm:t>
        <a:bodyPr/>
        <a:lstStyle/>
        <a:p>
          <a:endParaRPr lang="en-US"/>
        </a:p>
      </dgm:t>
    </dgm:pt>
    <dgm:pt modelId="{6BB14DD9-F10D-CB47-8F84-BDF952FF5A09}">
      <dgm:prSet phldrT="[Text]" custT="1"/>
      <dgm:spPr/>
      <dgm:t>
        <a:bodyPr/>
        <a:lstStyle/>
        <a:p>
          <a:pPr algn="r"/>
          <a:r>
            <a:rPr lang="en-US" sz="1200" dirty="0" smtClean="0"/>
            <a:t>Connected – ambassadors/tutors/</a:t>
          </a:r>
          <a:r>
            <a:rPr lang="en-US" sz="1200" dirty="0" err="1" smtClean="0"/>
            <a:t>sw</a:t>
          </a:r>
          <a:endParaRPr lang="en-US" sz="1200" dirty="0"/>
        </a:p>
      </dgm:t>
    </dgm:pt>
    <dgm:pt modelId="{E73E2FA3-5D39-9A44-BF60-AE2E0CAB5E76}" type="parTrans" cxnId="{F358E7F3-DC90-2242-BF25-006516E96A99}">
      <dgm:prSet/>
      <dgm:spPr/>
      <dgm:t>
        <a:bodyPr/>
        <a:lstStyle/>
        <a:p>
          <a:endParaRPr lang="en-US"/>
        </a:p>
      </dgm:t>
    </dgm:pt>
    <dgm:pt modelId="{E71FA190-103E-7141-BED5-0ED146B8E7D8}" type="sibTrans" cxnId="{F358E7F3-DC90-2242-BF25-006516E96A99}">
      <dgm:prSet/>
      <dgm:spPr/>
      <dgm:t>
        <a:bodyPr/>
        <a:lstStyle/>
        <a:p>
          <a:endParaRPr lang="en-US"/>
        </a:p>
      </dgm:t>
    </dgm:pt>
    <dgm:pt modelId="{85460949-23AA-EA43-AFB7-4D38320B0BE4}">
      <dgm:prSet phldrT="[Text]" custT="1"/>
      <dgm:spPr/>
      <dgm:t>
        <a:bodyPr/>
        <a:lstStyle/>
        <a:p>
          <a:pPr algn="r"/>
          <a:r>
            <a:rPr lang="en-US" sz="1200" dirty="0" smtClean="0"/>
            <a:t>Valued – ambassadors/tutors/</a:t>
          </a:r>
          <a:r>
            <a:rPr lang="en-US" sz="1200" dirty="0" err="1" smtClean="0"/>
            <a:t>sw</a:t>
          </a:r>
          <a:endParaRPr lang="en-US" sz="1200" dirty="0"/>
        </a:p>
      </dgm:t>
    </dgm:pt>
    <dgm:pt modelId="{E4625372-9242-B444-A708-082DA24EABEC}" type="parTrans" cxnId="{C16FB564-B92C-FB47-B9B2-6408037B9118}">
      <dgm:prSet/>
      <dgm:spPr/>
      <dgm:t>
        <a:bodyPr/>
        <a:lstStyle/>
        <a:p>
          <a:endParaRPr lang="en-US"/>
        </a:p>
      </dgm:t>
    </dgm:pt>
    <dgm:pt modelId="{D661F55F-1BF7-8143-84AC-BE8820E2E867}" type="sibTrans" cxnId="{C16FB564-B92C-FB47-B9B2-6408037B9118}">
      <dgm:prSet/>
      <dgm:spPr/>
      <dgm:t>
        <a:bodyPr/>
        <a:lstStyle/>
        <a:p>
          <a:endParaRPr lang="en-US"/>
        </a:p>
      </dgm:t>
    </dgm:pt>
    <dgm:pt modelId="{DF7D7CCC-61BB-D543-BA49-D830BC7FC4DE}">
      <dgm:prSet phldrT="[Text]" custT="1"/>
      <dgm:spPr/>
      <dgm:t>
        <a:bodyPr/>
        <a:lstStyle/>
        <a:p>
          <a:r>
            <a:rPr lang="en-US" sz="1200" dirty="0" smtClean="0"/>
            <a:t>Focused – complete major courses</a:t>
          </a:r>
          <a:endParaRPr lang="en-US" sz="1200" dirty="0"/>
        </a:p>
      </dgm:t>
    </dgm:pt>
    <dgm:pt modelId="{2A88E718-1E62-0644-A811-8A42A298CBA6}" type="parTrans" cxnId="{12D47B6C-4642-2448-AE60-6032E375FDB5}">
      <dgm:prSet/>
      <dgm:spPr/>
      <dgm:t>
        <a:bodyPr/>
        <a:lstStyle/>
        <a:p>
          <a:endParaRPr lang="en-US"/>
        </a:p>
      </dgm:t>
    </dgm:pt>
    <dgm:pt modelId="{C47390A1-9708-3649-A2EE-13F29D2C8418}" type="sibTrans" cxnId="{12D47B6C-4642-2448-AE60-6032E375FDB5}">
      <dgm:prSet/>
      <dgm:spPr/>
      <dgm:t>
        <a:bodyPr/>
        <a:lstStyle/>
        <a:p>
          <a:endParaRPr lang="en-US"/>
        </a:p>
      </dgm:t>
    </dgm:pt>
    <dgm:pt modelId="{C6BE44E4-307B-4542-B360-B2CF44ECFF14}">
      <dgm:prSet phldrT="[Text]" custT="1"/>
      <dgm:spPr/>
      <dgm:t>
        <a:bodyPr/>
        <a:lstStyle/>
        <a:p>
          <a:r>
            <a:rPr lang="en-US" sz="1200" dirty="0" smtClean="0"/>
            <a:t>Nurtured – cohort/case manage. by program </a:t>
          </a:r>
          <a:endParaRPr lang="en-US" sz="1200" dirty="0"/>
        </a:p>
      </dgm:t>
    </dgm:pt>
    <dgm:pt modelId="{7F83A5A1-70CB-744C-874D-A9F61E2DB249}" type="parTrans" cxnId="{E92043A3-1FE0-F24C-9DD4-2A09FAFC75DD}">
      <dgm:prSet/>
      <dgm:spPr/>
      <dgm:t>
        <a:bodyPr/>
        <a:lstStyle/>
        <a:p>
          <a:endParaRPr lang="en-US"/>
        </a:p>
      </dgm:t>
    </dgm:pt>
    <dgm:pt modelId="{B98F968F-B7A9-7F4B-9C7D-2A254A326F62}" type="sibTrans" cxnId="{E92043A3-1FE0-F24C-9DD4-2A09FAFC75DD}">
      <dgm:prSet/>
      <dgm:spPr/>
      <dgm:t>
        <a:bodyPr/>
        <a:lstStyle/>
        <a:p>
          <a:endParaRPr lang="en-US"/>
        </a:p>
      </dgm:t>
    </dgm:pt>
    <dgm:pt modelId="{FC309981-0E98-8544-BFB8-1C9D5754F160}">
      <dgm:prSet phldrT="[Text]" custT="1"/>
      <dgm:spPr/>
      <dgm:t>
        <a:bodyPr/>
        <a:lstStyle/>
        <a:p>
          <a:r>
            <a:rPr lang="en-US" sz="1200" dirty="0" smtClean="0"/>
            <a:t>Engaged – internships/ concurrent with 4-year</a:t>
          </a:r>
          <a:endParaRPr lang="en-US" sz="1200" dirty="0"/>
        </a:p>
      </dgm:t>
    </dgm:pt>
    <dgm:pt modelId="{A6C1CB07-0131-3C41-92EF-BE43B06A48F6}" type="parTrans" cxnId="{A4F0D916-037F-BC4E-A5BA-F8597549C2B7}">
      <dgm:prSet/>
      <dgm:spPr/>
      <dgm:t>
        <a:bodyPr/>
        <a:lstStyle/>
        <a:p>
          <a:endParaRPr lang="en-US"/>
        </a:p>
      </dgm:t>
    </dgm:pt>
    <dgm:pt modelId="{C443AAA8-84D6-6345-B313-BD70B730E7A7}" type="sibTrans" cxnId="{A4F0D916-037F-BC4E-A5BA-F8597549C2B7}">
      <dgm:prSet/>
      <dgm:spPr/>
      <dgm:t>
        <a:bodyPr/>
        <a:lstStyle/>
        <a:p>
          <a:endParaRPr lang="en-US"/>
        </a:p>
      </dgm:t>
    </dgm:pt>
    <dgm:pt modelId="{ED24F2EC-CAC3-AD42-A271-8FF82A7B29FF}">
      <dgm:prSet phldrT="[Text]" custT="1"/>
      <dgm:spPr/>
      <dgm:t>
        <a:bodyPr/>
        <a:lstStyle/>
        <a:p>
          <a:r>
            <a:rPr lang="en-US" sz="1200" dirty="0" smtClean="0"/>
            <a:t>Connected – ambassadors/tutors/</a:t>
          </a:r>
          <a:r>
            <a:rPr lang="en-US" sz="1200" dirty="0" err="1" smtClean="0"/>
            <a:t>sw</a:t>
          </a:r>
          <a:endParaRPr lang="en-US" sz="1200" dirty="0"/>
        </a:p>
      </dgm:t>
    </dgm:pt>
    <dgm:pt modelId="{D18ECEF7-EB54-FF47-BDFD-2B5918B34723}" type="parTrans" cxnId="{43AA5521-E341-0348-811B-15A397C6CB20}">
      <dgm:prSet/>
      <dgm:spPr/>
      <dgm:t>
        <a:bodyPr/>
        <a:lstStyle/>
        <a:p>
          <a:endParaRPr lang="en-US"/>
        </a:p>
      </dgm:t>
    </dgm:pt>
    <dgm:pt modelId="{73C092FE-818F-8B44-8A3D-0C3615286270}" type="sibTrans" cxnId="{43AA5521-E341-0348-811B-15A397C6CB20}">
      <dgm:prSet/>
      <dgm:spPr/>
      <dgm:t>
        <a:bodyPr/>
        <a:lstStyle/>
        <a:p>
          <a:endParaRPr lang="en-US"/>
        </a:p>
      </dgm:t>
    </dgm:pt>
    <dgm:pt modelId="{3ACD5E19-5A62-A949-B671-B28CD957B4BE}">
      <dgm:prSet phldrT="[Text]" custT="1"/>
      <dgm:spPr/>
      <dgm:t>
        <a:bodyPr/>
        <a:lstStyle/>
        <a:p>
          <a:r>
            <a:rPr lang="en-US" sz="1200" dirty="0" smtClean="0"/>
            <a:t>Directed – where next?</a:t>
          </a:r>
          <a:endParaRPr lang="en-US" sz="1200" dirty="0"/>
        </a:p>
      </dgm:t>
    </dgm:pt>
    <dgm:pt modelId="{A5B6F6F2-A82D-9045-A17B-6349FE79DB4C}" type="sibTrans" cxnId="{DD0B87BD-BC31-9946-8058-7B42F13C7FFF}">
      <dgm:prSet/>
      <dgm:spPr/>
      <dgm:t>
        <a:bodyPr/>
        <a:lstStyle/>
        <a:p>
          <a:endParaRPr lang="en-US"/>
        </a:p>
      </dgm:t>
    </dgm:pt>
    <dgm:pt modelId="{016702EA-4EBA-9947-B642-E84DEC80F935}" type="parTrans" cxnId="{DD0B87BD-BC31-9946-8058-7B42F13C7FFF}">
      <dgm:prSet/>
      <dgm:spPr/>
      <dgm:t>
        <a:bodyPr/>
        <a:lstStyle/>
        <a:p>
          <a:endParaRPr lang="en-US"/>
        </a:p>
      </dgm:t>
    </dgm:pt>
    <dgm:pt modelId="{2E6229C0-A2A2-284C-9B32-C60DED6C40C8}">
      <dgm:prSet phldrT="[Text]" custT="1"/>
      <dgm:spPr/>
      <dgm:t>
        <a:bodyPr/>
        <a:lstStyle/>
        <a:p>
          <a:r>
            <a:rPr lang="en-US" sz="1200" dirty="0" smtClean="0"/>
            <a:t>Valued – ambassadors/tutors/</a:t>
          </a:r>
          <a:r>
            <a:rPr lang="en-US" sz="1200" dirty="0" err="1" smtClean="0"/>
            <a:t>sw</a:t>
          </a:r>
          <a:endParaRPr lang="en-US" sz="1200" dirty="0"/>
        </a:p>
      </dgm:t>
    </dgm:pt>
    <dgm:pt modelId="{BADD9888-F48F-B641-923F-5DFAB4FB8547}" type="parTrans" cxnId="{FB39319B-10DA-8A44-8535-BA5223124931}">
      <dgm:prSet/>
      <dgm:spPr/>
      <dgm:t>
        <a:bodyPr/>
        <a:lstStyle/>
        <a:p>
          <a:endParaRPr lang="en-US"/>
        </a:p>
      </dgm:t>
    </dgm:pt>
    <dgm:pt modelId="{A6C052C8-844F-DE4E-BE4C-08B6299D0B91}" type="sibTrans" cxnId="{FB39319B-10DA-8A44-8535-BA5223124931}">
      <dgm:prSet/>
      <dgm:spPr/>
      <dgm:t>
        <a:bodyPr/>
        <a:lstStyle/>
        <a:p>
          <a:endParaRPr lang="en-US"/>
        </a:p>
      </dgm:t>
    </dgm:pt>
    <dgm:pt modelId="{6399F5C0-B208-4581-82ED-3184A5A8F4FF}" type="pres">
      <dgm:prSet presAssocID="{E011338B-92D3-4A52-BE35-DE306FB24D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F683B-CB9F-4E4A-9473-FAAB65354B75}" type="pres">
      <dgm:prSet presAssocID="{E011338B-92D3-4A52-BE35-DE306FB24DC8}" presName="children" presStyleCnt="0"/>
      <dgm:spPr/>
    </dgm:pt>
    <dgm:pt modelId="{94C84692-C2EB-4352-99BA-D72322187CED}" type="pres">
      <dgm:prSet presAssocID="{E011338B-92D3-4A52-BE35-DE306FB24DC8}" presName="child1group" presStyleCnt="0"/>
      <dgm:spPr/>
    </dgm:pt>
    <dgm:pt modelId="{E6D43207-0788-45CD-B961-0866525B1D4B}" type="pres">
      <dgm:prSet presAssocID="{E011338B-92D3-4A52-BE35-DE306FB24DC8}" presName="child1" presStyleLbl="bgAcc1" presStyleIdx="0" presStyleCnt="4" custScaleX="200517" custScaleY="141181" custLinFactNeighborX="-14861" custLinFactNeighborY="25914"/>
      <dgm:spPr/>
      <dgm:t>
        <a:bodyPr/>
        <a:lstStyle/>
        <a:p>
          <a:endParaRPr lang="en-US"/>
        </a:p>
      </dgm:t>
    </dgm:pt>
    <dgm:pt modelId="{E0120BFE-C3DD-4C8A-94EB-84FE8C3749C4}" type="pres">
      <dgm:prSet presAssocID="{E011338B-92D3-4A52-BE35-DE306FB24DC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9D913-3211-AA4C-83A6-9A23867B4D11}" type="pres">
      <dgm:prSet presAssocID="{E011338B-92D3-4A52-BE35-DE306FB24DC8}" presName="child2group" presStyleCnt="0"/>
      <dgm:spPr/>
    </dgm:pt>
    <dgm:pt modelId="{FBCC9D32-6675-EE45-8606-9520EA8E22E5}" type="pres">
      <dgm:prSet presAssocID="{E011338B-92D3-4A52-BE35-DE306FB24DC8}" presName="child2" presStyleLbl="bgAcc1" presStyleIdx="1" presStyleCnt="4" custScaleX="200517" custScaleY="152516" custLinFactNeighborX="14557" custLinFactNeighborY="30143"/>
      <dgm:spPr/>
      <dgm:t>
        <a:bodyPr/>
        <a:lstStyle/>
        <a:p>
          <a:endParaRPr lang="en-US"/>
        </a:p>
      </dgm:t>
    </dgm:pt>
    <dgm:pt modelId="{D31A8DD8-FB0A-9C4E-B2B0-DA21594C49A3}" type="pres">
      <dgm:prSet presAssocID="{E011338B-92D3-4A52-BE35-DE306FB24DC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41AD5-6545-9644-B70B-3EC47A79778F}" type="pres">
      <dgm:prSet presAssocID="{E011338B-92D3-4A52-BE35-DE306FB24DC8}" presName="child3group" presStyleCnt="0"/>
      <dgm:spPr/>
    </dgm:pt>
    <dgm:pt modelId="{99EFF944-37B4-A040-94E8-B01060E8D75A}" type="pres">
      <dgm:prSet presAssocID="{E011338B-92D3-4A52-BE35-DE306FB24DC8}" presName="child3" presStyleLbl="bgAcc1" presStyleIdx="2" presStyleCnt="4" custScaleX="200517" custScaleY="163890" custLinFactNeighborX="14383" custLinFactNeighborY="-10902"/>
      <dgm:spPr/>
      <dgm:t>
        <a:bodyPr/>
        <a:lstStyle/>
        <a:p>
          <a:endParaRPr lang="en-US"/>
        </a:p>
      </dgm:t>
    </dgm:pt>
    <dgm:pt modelId="{B4273514-E0DC-4742-9DDE-80A7AC0DB418}" type="pres">
      <dgm:prSet presAssocID="{E011338B-92D3-4A52-BE35-DE306FB24DC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9AB07-24EA-BD47-81CA-AB881D3772FD}" type="pres">
      <dgm:prSet presAssocID="{E011338B-92D3-4A52-BE35-DE306FB24DC8}" presName="child4group" presStyleCnt="0"/>
      <dgm:spPr/>
    </dgm:pt>
    <dgm:pt modelId="{4548B180-0BB6-F54F-A468-AD5DF46D4BF0}" type="pres">
      <dgm:prSet presAssocID="{E011338B-92D3-4A52-BE35-DE306FB24DC8}" presName="child4" presStyleLbl="bgAcc1" presStyleIdx="3" presStyleCnt="4" custScaleX="200517" custScaleY="164507" custLinFactNeighborX="-17348" custLinFactNeighborY="-13098"/>
      <dgm:spPr/>
      <dgm:t>
        <a:bodyPr/>
        <a:lstStyle/>
        <a:p>
          <a:endParaRPr lang="en-US"/>
        </a:p>
      </dgm:t>
    </dgm:pt>
    <dgm:pt modelId="{9D3E4900-5988-C249-AC54-38223CE419A6}" type="pres">
      <dgm:prSet presAssocID="{E011338B-92D3-4A52-BE35-DE306FB24DC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C9982-26D7-4776-938D-17EF436E6C14}" type="pres">
      <dgm:prSet presAssocID="{E011338B-92D3-4A52-BE35-DE306FB24DC8}" presName="childPlaceholder" presStyleCnt="0"/>
      <dgm:spPr/>
    </dgm:pt>
    <dgm:pt modelId="{05D0A2C0-3765-42CD-B59B-93380FE997DE}" type="pres">
      <dgm:prSet presAssocID="{E011338B-92D3-4A52-BE35-DE306FB24DC8}" presName="circle" presStyleCnt="0"/>
      <dgm:spPr/>
    </dgm:pt>
    <dgm:pt modelId="{DEFE468C-AF6C-4BA9-B7C5-C4957581A17B}" type="pres">
      <dgm:prSet presAssocID="{E011338B-92D3-4A52-BE35-DE306FB24DC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B8A1-68A5-4053-9539-38A759276104}" type="pres">
      <dgm:prSet presAssocID="{E011338B-92D3-4A52-BE35-DE306FB24DC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075F5-EE0C-45FA-AA7B-4FB587670C83}" type="pres">
      <dgm:prSet presAssocID="{E011338B-92D3-4A52-BE35-DE306FB24DC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89CA2-0343-4114-8BA1-8D1445DB2276}" type="pres">
      <dgm:prSet presAssocID="{E011338B-92D3-4A52-BE35-DE306FB24DC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EE70B-157A-45F5-B1D6-6871BE604EE7}" type="pres">
      <dgm:prSet presAssocID="{E011338B-92D3-4A52-BE35-DE306FB24DC8}" presName="quadrantPlaceholder" presStyleCnt="0"/>
      <dgm:spPr/>
    </dgm:pt>
    <dgm:pt modelId="{9B35B63D-C89D-4F85-92B0-21CDB83BDC2A}" type="pres">
      <dgm:prSet presAssocID="{E011338B-92D3-4A52-BE35-DE306FB24DC8}" presName="center1" presStyleLbl="fgShp" presStyleIdx="0" presStyleCnt="2"/>
      <dgm:spPr/>
    </dgm:pt>
    <dgm:pt modelId="{09483975-8ED8-48EE-85CA-E695560BB2E5}" type="pres">
      <dgm:prSet presAssocID="{E011338B-92D3-4A52-BE35-DE306FB24DC8}" presName="center2" presStyleLbl="fgShp" presStyleIdx="1" presStyleCnt="2"/>
      <dgm:spPr/>
    </dgm:pt>
  </dgm:ptLst>
  <dgm:cxnLst>
    <dgm:cxn modelId="{30918953-4554-4FD5-B309-D4A345AAC735}" type="presOf" srcId="{B2402D11-F6E9-4ABC-95EF-D07EABBA9606}" destId="{E0120BFE-C3DD-4C8A-94EB-84FE8C3749C4}" srcOrd="1" destOrd="1" presId="urn:microsoft.com/office/officeart/2005/8/layout/cycle4"/>
    <dgm:cxn modelId="{671468A9-E565-174E-99FD-E404E98956AF}" srcId="{4FB3C7DB-D94F-4735-BC80-07E00134280F}" destId="{27410593-1D79-964B-8BF2-4887FD107267}" srcOrd="2" destOrd="0" parTransId="{70736C0C-E6A1-DA4B-B141-99E0FE22A87F}" sibTransId="{845D2EA8-991B-7D47-97E8-C1271F5AFD07}"/>
    <dgm:cxn modelId="{9A7FB9DB-DAD8-4E15-BA5E-E61CB08531D0}" type="presOf" srcId="{E133814B-C60E-41C3-843A-85AC60AC56F1}" destId="{E0120BFE-C3DD-4C8A-94EB-84FE8C3749C4}" srcOrd="1" destOrd="2" presId="urn:microsoft.com/office/officeart/2005/8/layout/cycle4"/>
    <dgm:cxn modelId="{0B11F673-FEDD-4C95-82E2-A689A9982C70}" srcId="{E4E1EC8F-0EE5-4EA5-B13C-5BC139C039A0}" destId="{640B5F3D-FB6C-465F-939A-DA1D88437C72}" srcOrd="0" destOrd="0" parTransId="{E4FF015B-CB5A-47AC-96A6-0CEC4B641ADF}" sibTransId="{26ABB7E7-9F1E-4C49-8EF7-A2274809F802}"/>
    <dgm:cxn modelId="{C16FB564-B92C-FB47-B9B2-6408037B9118}" srcId="{42E51553-A809-43E6-98B5-F8DE522F94B6}" destId="{85460949-23AA-EA43-AFB7-4D38320B0BE4}" srcOrd="5" destOrd="0" parTransId="{E4625372-9242-B444-A708-082DA24EABEC}" sibTransId="{D661F55F-1BF7-8143-84AC-BE8820E2E867}"/>
    <dgm:cxn modelId="{0429CEEB-AD06-8149-A0E4-3F2D380D0B46}" type="presOf" srcId="{6BB14DD9-F10D-CB47-8F84-BDF952FF5A09}" destId="{B4273514-E0DC-4742-9DDE-80A7AC0DB418}" srcOrd="1" destOrd="4" presId="urn:microsoft.com/office/officeart/2005/8/layout/cycle4"/>
    <dgm:cxn modelId="{08F97597-1423-417A-A991-2BB35A3BD405}" srcId="{E4E1EC8F-0EE5-4EA5-B13C-5BC139C039A0}" destId="{CA2B3300-2383-49E0-B94A-2E9F31C4055E}" srcOrd="5" destOrd="0" parTransId="{D7D23CBC-6255-4F51-9DF3-B1EA8F15979F}" sibTransId="{96C5992E-B3A9-4380-A55A-BB61B316A970}"/>
    <dgm:cxn modelId="{2B5505A5-3393-4C3D-AA2F-EC4AAB71B76D}" type="presOf" srcId="{E133814B-C60E-41C3-843A-85AC60AC56F1}" destId="{E6D43207-0788-45CD-B961-0866525B1D4B}" srcOrd="0" destOrd="2" presId="urn:microsoft.com/office/officeart/2005/8/layout/cycle4"/>
    <dgm:cxn modelId="{AD8D3393-8700-6548-B735-54690A4B49F5}" type="presOf" srcId="{63D60AAF-4F24-BD41-8AA4-DCBE268BAB1E}" destId="{B4273514-E0DC-4742-9DDE-80A7AC0DB418}" srcOrd="1" destOrd="0" presId="urn:microsoft.com/office/officeart/2005/8/layout/cycle4"/>
    <dgm:cxn modelId="{9A164C1F-E557-144B-8AD3-DCA0088BF9CD}" srcId="{4FB3C7DB-D94F-4735-BC80-07E00134280F}" destId="{CE065120-7558-1A41-BB28-51750F7B4274}" srcOrd="5" destOrd="0" parTransId="{CD194D7B-AD30-5E4F-BC94-92695B22D76A}" sibTransId="{A4AAA378-0C0F-644D-92FC-09205F6FE3B0}"/>
    <dgm:cxn modelId="{EE5766D5-C7E8-B141-A3F7-EBB60B863C75}" type="presOf" srcId="{ED24F2EC-CAC3-AD42-A271-8FF82A7B29FF}" destId="{9D3E4900-5988-C249-AC54-38223CE419A6}" srcOrd="1" destOrd="4" presId="urn:microsoft.com/office/officeart/2005/8/layout/cycle4"/>
    <dgm:cxn modelId="{A4F0D916-037F-BC4E-A5BA-F8597549C2B7}" srcId="{6BA8F9A9-6F37-4FB0-8E96-F57E873A11BF}" destId="{FC309981-0E98-8544-BFB8-1C9D5754F160}" srcOrd="3" destOrd="0" parTransId="{A6C1CB07-0131-3C41-92EF-BE43B06A48F6}" sibTransId="{C443AAA8-84D6-6345-B313-BD70B730E7A7}"/>
    <dgm:cxn modelId="{AFFBECFB-2998-DF43-B920-0AD9C1AC5806}" type="presOf" srcId="{DF7D7CCC-61BB-D543-BA49-D830BC7FC4DE}" destId="{4548B180-0BB6-F54F-A468-AD5DF46D4BF0}" srcOrd="0" destOrd="1" presId="urn:microsoft.com/office/officeart/2005/8/layout/cycle4"/>
    <dgm:cxn modelId="{7934180E-B681-B24F-83D2-2C29F0AE9934}" srcId="{42E51553-A809-43E6-98B5-F8DE522F94B6}" destId="{0E51AD1A-F74A-C245-952D-B7D772CF5E0D}" srcOrd="2" destOrd="0" parTransId="{633408AC-9B7C-9248-9EAC-B9B41DD45F6C}" sibTransId="{C54D55E0-3F71-DD4D-8520-CA09CEFBE550}"/>
    <dgm:cxn modelId="{28D597F1-50E1-BE47-8C38-588616AD3D03}" type="presOf" srcId="{CE065120-7558-1A41-BB28-51750F7B4274}" destId="{D31A8DD8-FB0A-9C4E-B2B0-DA21594C49A3}" srcOrd="1" destOrd="5" presId="urn:microsoft.com/office/officeart/2005/8/layout/cycle4"/>
    <dgm:cxn modelId="{9E5539D4-411D-4A09-9A85-8A39B202C3E5}" type="presOf" srcId="{640B5F3D-FB6C-465F-939A-DA1D88437C72}" destId="{E0120BFE-C3DD-4C8A-94EB-84FE8C3749C4}" srcOrd="1" destOrd="0" presId="urn:microsoft.com/office/officeart/2005/8/layout/cycle4"/>
    <dgm:cxn modelId="{B3F7BCF6-6DDB-8943-AA6B-E983A44D3101}" type="presOf" srcId="{6BA8F9A9-6F37-4FB0-8E96-F57E873A11BF}" destId="{A4D89CA2-0343-4114-8BA1-8D1445DB2276}" srcOrd="0" destOrd="0" presId="urn:microsoft.com/office/officeart/2005/8/layout/cycle4"/>
    <dgm:cxn modelId="{44E79976-0D11-FE4D-A63C-36443DA3455D}" type="presOf" srcId="{C6BE44E4-307B-4542-B360-B2CF44ECFF14}" destId="{9D3E4900-5988-C249-AC54-38223CE419A6}" srcOrd="1" destOrd="2" presId="urn:microsoft.com/office/officeart/2005/8/layout/cycle4"/>
    <dgm:cxn modelId="{26170EC4-CF8C-42B8-AA75-A58F101456E8}" srcId="{E4E1EC8F-0EE5-4EA5-B13C-5BC139C039A0}" destId="{46CE9675-26D9-492E-BCBC-F0A881FAE17F}" srcOrd="3" destOrd="0" parTransId="{8298CAAC-A328-4397-901B-5A8FFA329F20}" sibTransId="{1EC1069C-CEDD-49FB-8B2D-1C1C862B4709}"/>
    <dgm:cxn modelId="{A13CFD18-60B4-5F4D-8CA9-45BDD75D5C70}" type="presOf" srcId="{DBA1229E-AA8C-0E4A-BDDB-A9B24727AC6E}" destId="{99EFF944-37B4-A040-94E8-B01060E8D75A}" srcOrd="0" destOrd="3" presId="urn:microsoft.com/office/officeart/2005/8/layout/cycle4"/>
    <dgm:cxn modelId="{2D7398CA-B1B0-48CA-BF59-97F0A8A19A5C}" type="presOf" srcId="{E011338B-92D3-4A52-BE35-DE306FB24DC8}" destId="{6399F5C0-B208-4581-82ED-3184A5A8F4FF}" srcOrd="0" destOrd="0" presId="urn:microsoft.com/office/officeart/2005/8/layout/cycle4"/>
    <dgm:cxn modelId="{59D244F6-422F-4B84-9F87-5CE43E4D6619}" type="presOf" srcId="{CA2B3300-2383-49E0-B94A-2E9F31C4055E}" destId="{E6D43207-0788-45CD-B961-0866525B1D4B}" srcOrd="0" destOrd="5" presId="urn:microsoft.com/office/officeart/2005/8/layout/cycle4"/>
    <dgm:cxn modelId="{C18E3FAF-EB3D-124A-96FD-FA22627EAD62}" type="presOf" srcId="{85460949-23AA-EA43-AFB7-4D38320B0BE4}" destId="{B4273514-E0DC-4742-9DDE-80A7AC0DB418}" srcOrd="1" destOrd="5" presId="urn:microsoft.com/office/officeart/2005/8/layout/cycle4"/>
    <dgm:cxn modelId="{F358E7F3-DC90-2242-BF25-006516E96A99}" srcId="{42E51553-A809-43E6-98B5-F8DE522F94B6}" destId="{6BB14DD9-F10D-CB47-8F84-BDF952FF5A09}" srcOrd="4" destOrd="0" parTransId="{E73E2FA3-5D39-9A44-BF60-AE2E0CAB5E76}" sibTransId="{E71FA190-103E-7141-BED5-0ED146B8E7D8}"/>
    <dgm:cxn modelId="{6F7D035D-39CB-8445-B7B4-E69012DC4F6C}" srcId="{42E51553-A809-43E6-98B5-F8DE522F94B6}" destId="{63D60AAF-4F24-BD41-8AA4-DCBE268BAB1E}" srcOrd="0" destOrd="0" parTransId="{4B13D435-5C2C-0A47-84B4-8D4451E9152B}" sibTransId="{4ABD7EB1-DF72-9F45-81CC-5B3DEE43B840}"/>
    <dgm:cxn modelId="{14A671A3-C878-964A-89EE-AC4FA0E8D805}" type="presOf" srcId="{C6BE44E4-307B-4542-B360-B2CF44ECFF14}" destId="{4548B180-0BB6-F54F-A468-AD5DF46D4BF0}" srcOrd="0" destOrd="2" presId="urn:microsoft.com/office/officeart/2005/8/layout/cycle4"/>
    <dgm:cxn modelId="{DEB4A7F0-32EF-468F-96D0-977B03FF4347}" type="presOf" srcId="{46CE9675-26D9-492E-BCBC-F0A881FAE17F}" destId="{E6D43207-0788-45CD-B961-0866525B1D4B}" srcOrd="0" destOrd="3" presId="urn:microsoft.com/office/officeart/2005/8/layout/cycle4"/>
    <dgm:cxn modelId="{0C5E9AAE-88C2-4375-996B-EA378AEAC7FA}" type="presOf" srcId="{2EE29311-EB85-439E-9022-4FCA6211C277}" destId="{E6D43207-0788-45CD-B961-0866525B1D4B}" srcOrd="0" destOrd="4" presId="urn:microsoft.com/office/officeart/2005/8/layout/cycle4"/>
    <dgm:cxn modelId="{50FA529D-FDAB-4241-9AF5-09BDA09317E3}" type="presOf" srcId="{42E51553-A809-43E6-98B5-F8DE522F94B6}" destId="{92C075F5-EE0C-45FA-AA7B-4FB587670C83}" srcOrd="0" destOrd="0" presId="urn:microsoft.com/office/officeart/2005/8/layout/cycle4"/>
    <dgm:cxn modelId="{93488F76-9016-6548-AF54-28D9F49B107B}" srcId="{4FB3C7DB-D94F-4735-BC80-07E00134280F}" destId="{37849867-46B4-AA4D-9BDD-C6D5EFFB8B94}" srcOrd="0" destOrd="0" parTransId="{AEA45607-8B5B-3F42-A244-CFD44CEA4078}" sibTransId="{5D4D91A9-0CE5-7A45-8AC1-23B5577D3C2D}"/>
    <dgm:cxn modelId="{4A7C2933-7786-EF4A-96CB-72AF4D5265E4}" type="presOf" srcId="{82669705-18BC-A247-8EE2-FEE7DDCC50CF}" destId="{FBCC9D32-6675-EE45-8606-9520EA8E22E5}" srcOrd="0" destOrd="1" presId="urn:microsoft.com/office/officeart/2005/8/layout/cycle4"/>
    <dgm:cxn modelId="{F3B32C09-5C24-4170-AC86-D5D6D0BE51E8}" type="presOf" srcId="{46CE9675-26D9-492E-BCBC-F0A881FAE17F}" destId="{E0120BFE-C3DD-4C8A-94EB-84FE8C3749C4}" srcOrd="1" destOrd="3" presId="urn:microsoft.com/office/officeart/2005/8/layout/cycle4"/>
    <dgm:cxn modelId="{D028EC03-0852-B34A-B5BC-E7D5EF7B2A5D}" type="presOf" srcId="{6B449F18-524D-644B-95A3-8AACA151DA2C}" destId="{B4273514-E0DC-4742-9DDE-80A7AC0DB418}" srcOrd="1" destOrd="1" presId="urn:microsoft.com/office/officeart/2005/8/layout/cycle4"/>
    <dgm:cxn modelId="{A25C5FA8-AC4E-6E49-A768-C7D57775619B}" type="presOf" srcId="{5938DE4E-EED8-D94F-8B1F-79F0446F1C6C}" destId="{FBCC9D32-6675-EE45-8606-9520EA8E22E5}" srcOrd="0" destOrd="4" presId="urn:microsoft.com/office/officeart/2005/8/layout/cycle4"/>
    <dgm:cxn modelId="{DD0B87BD-BC31-9946-8058-7B42F13C7FFF}" srcId="{6BA8F9A9-6F37-4FB0-8E96-F57E873A11BF}" destId="{3ACD5E19-5A62-A949-B671-B28CD957B4BE}" srcOrd="0" destOrd="0" parTransId="{016702EA-4EBA-9947-B642-E84DEC80F935}" sibTransId="{A5B6F6F2-A82D-9045-A17B-6349FE79DB4C}"/>
    <dgm:cxn modelId="{DBEE5AB0-4868-A54E-BB65-D42B8938F5C1}" type="presOf" srcId="{2E6229C0-A2A2-284C-9B32-C60DED6C40C8}" destId="{4548B180-0BB6-F54F-A468-AD5DF46D4BF0}" srcOrd="0" destOrd="5" presId="urn:microsoft.com/office/officeart/2005/8/layout/cycle4"/>
    <dgm:cxn modelId="{295B6E03-C3A9-4ACE-9435-68E989D5A725}" type="presOf" srcId="{CA2B3300-2383-49E0-B94A-2E9F31C4055E}" destId="{E0120BFE-C3DD-4C8A-94EB-84FE8C3749C4}" srcOrd="1" destOrd="5" presId="urn:microsoft.com/office/officeart/2005/8/layout/cycle4"/>
    <dgm:cxn modelId="{D02B8BDF-C013-CB49-B87E-6DCFA4978689}" type="presOf" srcId="{27410593-1D79-964B-8BF2-4887FD107267}" destId="{FBCC9D32-6675-EE45-8606-9520EA8E22E5}" srcOrd="0" destOrd="2" presId="urn:microsoft.com/office/officeart/2005/8/layout/cycle4"/>
    <dgm:cxn modelId="{06AC724C-B50B-9048-85D3-5A76D95AF2C9}" srcId="{42E51553-A809-43E6-98B5-F8DE522F94B6}" destId="{DBA1229E-AA8C-0E4A-BDDB-A9B24727AC6E}" srcOrd="3" destOrd="0" parTransId="{E514328B-1EC2-9745-A3BC-45DCF28DAF0C}" sibTransId="{FAC9E4DD-E238-7D49-9BFD-E42D84C576E9}"/>
    <dgm:cxn modelId="{F32D7D6B-B8D7-4A7A-9739-43C206AD2A0A}" srcId="{E4E1EC8F-0EE5-4EA5-B13C-5BC139C039A0}" destId="{2EE29311-EB85-439E-9022-4FCA6211C277}" srcOrd="4" destOrd="0" parTransId="{74C6BEB1-513F-4795-8757-8A70A6C23882}" sibTransId="{243A84E0-0E60-44DF-8028-28A8207ABEF8}"/>
    <dgm:cxn modelId="{5ACA09D1-931C-6E4B-A4DE-EAEFBFF80B84}" type="presOf" srcId="{85460949-23AA-EA43-AFB7-4D38320B0BE4}" destId="{99EFF944-37B4-A040-94E8-B01060E8D75A}" srcOrd="0" destOrd="5" presId="urn:microsoft.com/office/officeart/2005/8/layout/cycle4"/>
    <dgm:cxn modelId="{7767DC0F-72DB-CE4D-98A9-4B84B8037953}" type="presOf" srcId="{82669705-18BC-A247-8EE2-FEE7DDCC50CF}" destId="{D31A8DD8-FB0A-9C4E-B2B0-DA21594C49A3}" srcOrd="1" destOrd="1" presId="urn:microsoft.com/office/officeart/2005/8/layout/cycle4"/>
    <dgm:cxn modelId="{2336D73D-EAC6-3D42-BD98-9A9C0E9CC17A}" type="presOf" srcId="{0E51AD1A-F74A-C245-952D-B7D772CF5E0D}" destId="{B4273514-E0DC-4742-9DDE-80A7AC0DB418}" srcOrd="1" destOrd="2" presId="urn:microsoft.com/office/officeart/2005/8/layout/cycle4"/>
    <dgm:cxn modelId="{C5ECC407-F822-A14E-9154-23917DDA6999}" type="presOf" srcId="{DBA1229E-AA8C-0E4A-BDDB-A9B24727AC6E}" destId="{B4273514-E0DC-4742-9DDE-80A7AC0DB418}" srcOrd="1" destOrd="3" presId="urn:microsoft.com/office/officeart/2005/8/layout/cycle4"/>
    <dgm:cxn modelId="{13FD706B-0697-6342-98A5-A7DFCF38735A}" srcId="{4FB3C7DB-D94F-4735-BC80-07E00134280F}" destId="{82669705-18BC-A247-8EE2-FEE7DDCC50CF}" srcOrd="1" destOrd="0" parTransId="{23EE6F5B-E1D2-B140-BE7F-928E075277D8}" sibTransId="{642FB06C-3E11-4E4D-84D3-1CA6937F76B4}"/>
    <dgm:cxn modelId="{5A499118-76D6-4134-91EF-35A1620E0103}" srcId="{E011338B-92D3-4A52-BE35-DE306FB24DC8}" destId="{42E51553-A809-43E6-98B5-F8DE522F94B6}" srcOrd="2" destOrd="0" parTransId="{BD148ED4-15A9-4CFE-B2DE-1457C6A954F0}" sibTransId="{FC238ADA-BB47-4CAB-B56F-B32DE3E09BFF}"/>
    <dgm:cxn modelId="{3F84A524-051F-3C42-9B0E-591636100AD2}" type="presOf" srcId="{CE065120-7558-1A41-BB28-51750F7B4274}" destId="{FBCC9D32-6675-EE45-8606-9520EA8E22E5}" srcOrd="0" destOrd="5" presId="urn:microsoft.com/office/officeart/2005/8/layout/cycle4"/>
    <dgm:cxn modelId="{345C651A-9652-4B46-AF86-2D66FB509F7E}" srcId="{E4E1EC8F-0EE5-4EA5-B13C-5BC139C039A0}" destId="{B2402D11-F6E9-4ABC-95EF-D07EABBA9606}" srcOrd="1" destOrd="0" parTransId="{21D369A6-C28E-44FC-8A70-0EACA704384A}" sibTransId="{7334C274-3BA3-4461-BD27-1A7A7A7B0B2E}"/>
    <dgm:cxn modelId="{666DD4A6-BF0F-5B46-B0EE-DE30B11276BE}" type="presOf" srcId="{9D209A30-19FB-524D-BD62-C1FA0556069C}" destId="{D31A8DD8-FB0A-9C4E-B2B0-DA21594C49A3}" srcOrd="1" destOrd="3" presId="urn:microsoft.com/office/officeart/2005/8/layout/cycle4"/>
    <dgm:cxn modelId="{0291EA52-3E0A-2545-997E-5E18DF36D845}" type="presOf" srcId="{27410593-1D79-964B-8BF2-4887FD107267}" destId="{D31A8DD8-FB0A-9C4E-B2B0-DA21594C49A3}" srcOrd="1" destOrd="2" presId="urn:microsoft.com/office/officeart/2005/8/layout/cycle4"/>
    <dgm:cxn modelId="{5A1B0EA0-EBD2-1A43-B714-96D69568B7DF}" type="presOf" srcId="{3ACD5E19-5A62-A949-B671-B28CD957B4BE}" destId="{4548B180-0BB6-F54F-A468-AD5DF46D4BF0}" srcOrd="0" destOrd="0" presId="urn:microsoft.com/office/officeart/2005/8/layout/cycle4"/>
    <dgm:cxn modelId="{BD545716-B89F-874D-964A-5DD3F3BEA1FE}" type="presOf" srcId="{0E51AD1A-F74A-C245-952D-B7D772CF5E0D}" destId="{99EFF944-37B4-A040-94E8-B01060E8D75A}" srcOrd="0" destOrd="2" presId="urn:microsoft.com/office/officeart/2005/8/layout/cycle4"/>
    <dgm:cxn modelId="{C78C332A-41BD-4CDB-AAD2-2655CFF37258}" type="presOf" srcId="{4FB3C7DB-D94F-4735-BC80-07E00134280F}" destId="{920FB8A1-68A5-4053-9539-38A759276104}" srcOrd="0" destOrd="0" presId="urn:microsoft.com/office/officeart/2005/8/layout/cycle4"/>
    <dgm:cxn modelId="{28658BCC-45DD-ED45-A268-22AB65DC3CBD}" srcId="{4FB3C7DB-D94F-4735-BC80-07E00134280F}" destId="{5938DE4E-EED8-D94F-8B1F-79F0446F1C6C}" srcOrd="4" destOrd="0" parTransId="{AC5F07CA-DD16-CF41-86F2-8B637FAF6714}" sibTransId="{261FDF26-F102-F342-8678-0C48FA3D745E}"/>
    <dgm:cxn modelId="{1404B7A4-6CEF-774C-8CAE-40518FE3E74C}" type="presOf" srcId="{6BB14DD9-F10D-CB47-8F84-BDF952FF5A09}" destId="{99EFF944-37B4-A040-94E8-B01060E8D75A}" srcOrd="0" destOrd="4" presId="urn:microsoft.com/office/officeart/2005/8/layout/cycle4"/>
    <dgm:cxn modelId="{E92043A3-1FE0-F24C-9DD4-2A09FAFC75DD}" srcId="{6BA8F9A9-6F37-4FB0-8E96-F57E873A11BF}" destId="{C6BE44E4-307B-4542-B360-B2CF44ECFF14}" srcOrd="2" destOrd="0" parTransId="{7F83A5A1-70CB-744C-874D-A9F61E2DB249}" sibTransId="{B98F968F-B7A9-7F4B-9C7D-2A254A326F62}"/>
    <dgm:cxn modelId="{B5E6431A-7AF2-4764-9C19-2D67994E68E5}" srcId="{E011338B-92D3-4A52-BE35-DE306FB24DC8}" destId="{E4E1EC8F-0EE5-4EA5-B13C-5BC139C039A0}" srcOrd="0" destOrd="0" parTransId="{EDFCBCE4-A9EF-4065-9A47-6AF69DAD5E31}" sibTransId="{5D8EC086-7C47-40FF-9D53-C534722D4E11}"/>
    <dgm:cxn modelId="{7885BFEF-713E-E549-830B-AAAC0EC7617F}" type="presOf" srcId="{5938DE4E-EED8-D94F-8B1F-79F0446F1C6C}" destId="{D31A8DD8-FB0A-9C4E-B2B0-DA21594C49A3}" srcOrd="1" destOrd="4" presId="urn:microsoft.com/office/officeart/2005/8/layout/cycle4"/>
    <dgm:cxn modelId="{43AA5521-E341-0348-811B-15A397C6CB20}" srcId="{6BA8F9A9-6F37-4FB0-8E96-F57E873A11BF}" destId="{ED24F2EC-CAC3-AD42-A271-8FF82A7B29FF}" srcOrd="4" destOrd="0" parTransId="{D18ECEF7-EB54-FF47-BDFD-2B5918B34723}" sibTransId="{73C092FE-818F-8B44-8A3D-0C3615286270}"/>
    <dgm:cxn modelId="{625A470F-F676-6346-AD50-69E704391889}" type="presOf" srcId="{9D209A30-19FB-524D-BD62-C1FA0556069C}" destId="{FBCC9D32-6675-EE45-8606-9520EA8E22E5}" srcOrd="0" destOrd="3" presId="urn:microsoft.com/office/officeart/2005/8/layout/cycle4"/>
    <dgm:cxn modelId="{3C9A2A56-A3DF-48FF-8BFA-F08F74B4DB98}" srcId="{E011338B-92D3-4A52-BE35-DE306FB24DC8}" destId="{6BA8F9A9-6F37-4FB0-8E96-F57E873A11BF}" srcOrd="3" destOrd="0" parTransId="{05BBA7AD-CA3C-488E-A539-0493235C25C3}" sibTransId="{1DBBBC1A-F8B1-4157-9150-955BE464E8CE}"/>
    <dgm:cxn modelId="{1A58116C-AA10-4928-9F07-340E41DC5FBA}" type="presOf" srcId="{640B5F3D-FB6C-465F-939A-DA1D88437C72}" destId="{E6D43207-0788-45CD-B961-0866525B1D4B}" srcOrd="0" destOrd="0" presId="urn:microsoft.com/office/officeart/2005/8/layout/cycle4"/>
    <dgm:cxn modelId="{88B604B0-E06F-4F43-A6BF-98B5102D1DA6}" type="presOf" srcId="{E4E1EC8F-0EE5-4EA5-B13C-5BC139C039A0}" destId="{DEFE468C-AF6C-4BA9-B7C5-C4957581A17B}" srcOrd="0" destOrd="0" presId="urn:microsoft.com/office/officeart/2005/8/layout/cycle4"/>
    <dgm:cxn modelId="{247D375C-D46C-4C45-9EA7-35EDBFB26B5C}" type="presOf" srcId="{2E6229C0-A2A2-284C-9B32-C60DED6C40C8}" destId="{9D3E4900-5988-C249-AC54-38223CE419A6}" srcOrd="1" destOrd="5" presId="urn:microsoft.com/office/officeart/2005/8/layout/cycle4"/>
    <dgm:cxn modelId="{62666DAC-97FC-EB42-966D-5FC2974FA9F7}" type="presOf" srcId="{37849867-46B4-AA4D-9BDD-C6D5EFFB8B94}" destId="{D31A8DD8-FB0A-9C4E-B2B0-DA21594C49A3}" srcOrd="1" destOrd="0" presId="urn:microsoft.com/office/officeart/2005/8/layout/cycle4"/>
    <dgm:cxn modelId="{D1A2A3F7-D704-E546-B210-4098AE54A240}" type="presOf" srcId="{ED24F2EC-CAC3-AD42-A271-8FF82A7B29FF}" destId="{4548B180-0BB6-F54F-A468-AD5DF46D4BF0}" srcOrd="0" destOrd="4" presId="urn:microsoft.com/office/officeart/2005/8/layout/cycle4"/>
    <dgm:cxn modelId="{A4742D7C-AE33-4CB3-AFB7-C74193604A8D}" srcId="{E4E1EC8F-0EE5-4EA5-B13C-5BC139C039A0}" destId="{E133814B-C60E-41C3-843A-85AC60AC56F1}" srcOrd="2" destOrd="0" parTransId="{5F2158DF-BDDF-4B9E-B002-E6578E0FCB28}" sibTransId="{515328A2-3379-4102-9FFB-CB38B2212C75}"/>
    <dgm:cxn modelId="{0E93F55C-741B-6C44-BC9D-5920CEBF2CA5}" type="presOf" srcId="{FC309981-0E98-8544-BFB8-1C9D5754F160}" destId="{9D3E4900-5988-C249-AC54-38223CE419A6}" srcOrd="1" destOrd="3" presId="urn:microsoft.com/office/officeart/2005/8/layout/cycle4"/>
    <dgm:cxn modelId="{B6966DA5-84B8-CA4D-B5C4-E3777D726459}" type="presOf" srcId="{63D60AAF-4F24-BD41-8AA4-DCBE268BAB1E}" destId="{99EFF944-37B4-A040-94E8-B01060E8D75A}" srcOrd="0" destOrd="0" presId="urn:microsoft.com/office/officeart/2005/8/layout/cycle4"/>
    <dgm:cxn modelId="{FB39319B-10DA-8A44-8535-BA5223124931}" srcId="{6BA8F9A9-6F37-4FB0-8E96-F57E873A11BF}" destId="{2E6229C0-A2A2-284C-9B32-C60DED6C40C8}" srcOrd="5" destOrd="0" parTransId="{BADD9888-F48F-B641-923F-5DFAB4FB8547}" sibTransId="{A6C052C8-844F-DE4E-BE4C-08B6299D0B91}"/>
    <dgm:cxn modelId="{BD30016F-12F2-456C-BFF1-B18EFDB08243}" srcId="{E011338B-92D3-4A52-BE35-DE306FB24DC8}" destId="{4FB3C7DB-D94F-4735-BC80-07E00134280F}" srcOrd="1" destOrd="0" parTransId="{7ABB4D89-7DED-4B2C-B361-5BCA5627B04C}" sibTransId="{476ACF4C-3A4A-462F-A16B-2B33AC08C72A}"/>
    <dgm:cxn modelId="{FD406093-8279-7E4D-B3B6-854EE28D4B1E}" srcId="{42E51553-A809-43E6-98B5-F8DE522F94B6}" destId="{6B449F18-524D-644B-95A3-8AACA151DA2C}" srcOrd="1" destOrd="0" parTransId="{76764942-7910-4442-AEB5-D2F0F1358ED0}" sibTransId="{A058BC30-761D-7540-A81D-D161AFCC33E2}"/>
    <dgm:cxn modelId="{1CBBE4BF-769D-464C-874D-8465AA0DCF02}" type="presOf" srcId="{37849867-46B4-AA4D-9BDD-C6D5EFFB8B94}" destId="{FBCC9D32-6675-EE45-8606-9520EA8E22E5}" srcOrd="0" destOrd="0" presId="urn:microsoft.com/office/officeart/2005/8/layout/cycle4"/>
    <dgm:cxn modelId="{B82FE897-9D32-D248-8E40-3A6482A60E99}" type="presOf" srcId="{3ACD5E19-5A62-A949-B671-B28CD957B4BE}" destId="{9D3E4900-5988-C249-AC54-38223CE419A6}" srcOrd="1" destOrd="0" presId="urn:microsoft.com/office/officeart/2005/8/layout/cycle4"/>
    <dgm:cxn modelId="{24F1240B-106A-1342-9349-B1F13BC6C997}" type="presOf" srcId="{FC309981-0E98-8544-BFB8-1C9D5754F160}" destId="{4548B180-0BB6-F54F-A468-AD5DF46D4BF0}" srcOrd="0" destOrd="3" presId="urn:microsoft.com/office/officeart/2005/8/layout/cycle4"/>
    <dgm:cxn modelId="{7CCD29DF-5F10-4A3A-8522-6F6F65594E7C}" type="presOf" srcId="{B2402D11-F6E9-4ABC-95EF-D07EABBA9606}" destId="{E6D43207-0788-45CD-B961-0866525B1D4B}" srcOrd="0" destOrd="1" presId="urn:microsoft.com/office/officeart/2005/8/layout/cycle4"/>
    <dgm:cxn modelId="{2DBFA948-0B36-6146-BF62-A8ED29145EF0}" srcId="{4FB3C7DB-D94F-4735-BC80-07E00134280F}" destId="{9D209A30-19FB-524D-BD62-C1FA0556069C}" srcOrd="3" destOrd="0" parTransId="{7759940F-7EDD-2644-B173-7A20F93903C8}" sibTransId="{983953D4-F898-5D4B-93E1-65AF03010524}"/>
    <dgm:cxn modelId="{9E466D20-0096-434D-9C2A-70044359E9DF}" type="presOf" srcId="{2EE29311-EB85-439E-9022-4FCA6211C277}" destId="{E0120BFE-C3DD-4C8A-94EB-84FE8C3749C4}" srcOrd="1" destOrd="4" presId="urn:microsoft.com/office/officeart/2005/8/layout/cycle4"/>
    <dgm:cxn modelId="{27C3303E-77F4-A343-99F2-CB024589D4CE}" type="presOf" srcId="{6B449F18-524D-644B-95A3-8AACA151DA2C}" destId="{99EFF944-37B4-A040-94E8-B01060E8D75A}" srcOrd="0" destOrd="1" presId="urn:microsoft.com/office/officeart/2005/8/layout/cycle4"/>
    <dgm:cxn modelId="{6B373A82-807D-B640-A798-5EABD0AA8B96}" type="presOf" srcId="{DF7D7CCC-61BB-D543-BA49-D830BC7FC4DE}" destId="{9D3E4900-5988-C249-AC54-38223CE419A6}" srcOrd="1" destOrd="1" presId="urn:microsoft.com/office/officeart/2005/8/layout/cycle4"/>
    <dgm:cxn modelId="{12D47B6C-4642-2448-AE60-6032E375FDB5}" srcId="{6BA8F9A9-6F37-4FB0-8E96-F57E873A11BF}" destId="{DF7D7CCC-61BB-D543-BA49-D830BC7FC4DE}" srcOrd="1" destOrd="0" parTransId="{2A88E718-1E62-0644-A811-8A42A298CBA6}" sibTransId="{C47390A1-9708-3649-A2EE-13F29D2C8418}"/>
    <dgm:cxn modelId="{BC94E9A7-9D4F-425F-8296-9EA2354B49FD}" type="presParOf" srcId="{6399F5C0-B208-4581-82ED-3184A5A8F4FF}" destId="{CA7F683B-CB9F-4E4A-9473-FAAB65354B75}" srcOrd="0" destOrd="0" presId="urn:microsoft.com/office/officeart/2005/8/layout/cycle4"/>
    <dgm:cxn modelId="{1FE92191-B129-41F7-AFBA-9E43D52FAB7A}" type="presParOf" srcId="{CA7F683B-CB9F-4E4A-9473-FAAB65354B75}" destId="{94C84692-C2EB-4352-99BA-D72322187CED}" srcOrd="0" destOrd="0" presId="urn:microsoft.com/office/officeart/2005/8/layout/cycle4"/>
    <dgm:cxn modelId="{A38C8D4B-96B9-405F-8A1F-E2CC396C8501}" type="presParOf" srcId="{94C84692-C2EB-4352-99BA-D72322187CED}" destId="{E6D43207-0788-45CD-B961-0866525B1D4B}" srcOrd="0" destOrd="0" presId="urn:microsoft.com/office/officeart/2005/8/layout/cycle4"/>
    <dgm:cxn modelId="{20F7C652-048A-4166-B02B-7A3EEF356C8E}" type="presParOf" srcId="{94C84692-C2EB-4352-99BA-D72322187CED}" destId="{E0120BFE-C3DD-4C8A-94EB-84FE8C3749C4}" srcOrd="1" destOrd="0" presId="urn:microsoft.com/office/officeart/2005/8/layout/cycle4"/>
    <dgm:cxn modelId="{B2E62912-9A17-5849-892B-65B24BA2A399}" type="presParOf" srcId="{CA7F683B-CB9F-4E4A-9473-FAAB65354B75}" destId="{F0B9D913-3211-AA4C-83A6-9A23867B4D11}" srcOrd="1" destOrd="0" presId="urn:microsoft.com/office/officeart/2005/8/layout/cycle4"/>
    <dgm:cxn modelId="{F90A0563-6444-2F43-AE26-9A63629E3E2F}" type="presParOf" srcId="{F0B9D913-3211-AA4C-83A6-9A23867B4D11}" destId="{FBCC9D32-6675-EE45-8606-9520EA8E22E5}" srcOrd="0" destOrd="0" presId="urn:microsoft.com/office/officeart/2005/8/layout/cycle4"/>
    <dgm:cxn modelId="{34F0B73C-B023-2244-ABD7-C5F20B5A3800}" type="presParOf" srcId="{F0B9D913-3211-AA4C-83A6-9A23867B4D11}" destId="{D31A8DD8-FB0A-9C4E-B2B0-DA21594C49A3}" srcOrd="1" destOrd="0" presId="urn:microsoft.com/office/officeart/2005/8/layout/cycle4"/>
    <dgm:cxn modelId="{4BD40D1C-7BF7-0A43-B06F-409F4637583D}" type="presParOf" srcId="{CA7F683B-CB9F-4E4A-9473-FAAB65354B75}" destId="{35F41AD5-6545-9644-B70B-3EC47A79778F}" srcOrd="2" destOrd="0" presId="urn:microsoft.com/office/officeart/2005/8/layout/cycle4"/>
    <dgm:cxn modelId="{F771B6DC-0865-F041-9F0C-0C998A76CBFF}" type="presParOf" srcId="{35F41AD5-6545-9644-B70B-3EC47A79778F}" destId="{99EFF944-37B4-A040-94E8-B01060E8D75A}" srcOrd="0" destOrd="0" presId="urn:microsoft.com/office/officeart/2005/8/layout/cycle4"/>
    <dgm:cxn modelId="{B1D5079E-EBBB-5B4F-8012-BF39DE26416A}" type="presParOf" srcId="{35F41AD5-6545-9644-B70B-3EC47A79778F}" destId="{B4273514-E0DC-4742-9DDE-80A7AC0DB418}" srcOrd="1" destOrd="0" presId="urn:microsoft.com/office/officeart/2005/8/layout/cycle4"/>
    <dgm:cxn modelId="{C6EA339A-51B2-FF43-AE88-73C0F754ACDA}" type="presParOf" srcId="{CA7F683B-CB9F-4E4A-9473-FAAB65354B75}" destId="{9D09AB07-24EA-BD47-81CA-AB881D3772FD}" srcOrd="3" destOrd="0" presId="urn:microsoft.com/office/officeart/2005/8/layout/cycle4"/>
    <dgm:cxn modelId="{E6194AD2-E825-1142-80EF-B4A942145680}" type="presParOf" srcId="{9D09AB07-24EA-BD47-81CA-AB881D3772FD}" destId="{4548B180-0BB6-F54F-A468-AD5DF46D4BF0}" srcOrd="0" destOrd="0" presId="urn:microsoft.com/office/officeart/2005/8/layout/cycle4"/>
    <dgm:cxn modelId="{E96C6ED7-A31D-9A43-AE1B-7CF6146AB414}" type="presParOf" srcId="{9D09AB07-24EA-BD47-81CA-AB881D3772FD}" destId="{9D3E4900-5988-C249-AC54-38223CE419A6}" srcOrd="1" destOrd="0" presId="urn:microsoft.com/office/officeart/2005/8/layout/cycle4"/>
    <dgm:cxn modelId="{3F87B668-A0F6-4B80-B599-A36EEBE8DA14}" type="presParOf" srcId="{CA7F683B-CB9F-4E4A-9473-FAAB65354B75}" destId="{358C9982-26D7-4776-938D-17EF436E6C14}" srcOrd="4" destOrd="0" presId="urn:microsoft.com/office/officeart/2005/8/layout/cycle4"/>
    <dgm:cxn modelId="{4323A87A-2EA5-46CF-A524-BA79576CD047}" type="presParOf" srcId="{6399F5C0-B208-4581-82ED-3184A5A8F4FF}" destId="{05D0A2C0-3765-42CD-B59B-93380FE997DE}" srcOrd="1" destOrd="0" presId="urn:microsoft.com/office/officeart/2005/8/layout/cycle4"/>
    <dgm:cxn modelId="{F72032E1-213B-49C0-B128-0413E7897998}" type="presParOf" srcId="{05D0A2C0-3765-42CD-B59B-93380FE997DE}" destId="{DEFE468C-AF6C-4BA9-B7C5-C4957581A17B}" srcOrd="0" destOrd="0" presId="urn:microsoft.com/office/officeart/2005/8/layout/cycle4"/>
    <dgm:cxn modelId="{3C4780A2-105B-4FC9-8567-F5E8CCB23AAC}" type="presParOf" srcId="{05D0A2C0-3765-42CD-B59B-93380FE997DE}" destId="{920FB8A1-68A5-4053-9539-38A759276104}" srcOrd="1" destOrd="0" presId="urn:microsoft.com/office/officeart/2005/8/layout/cycle4"/>
    <dgm:cxn modelId="{60D5999D-44EE-4DF0-9BCF-EAC25B69AF6D}" type="presParOf" srcId="{05D0A2C0-3765-42CD-B59B-93380FE997DE}" destId="{92C075F5-EE0C-45FA-AA7B-4FB587670C83}" srcOrd="2" destOrd="0" presId="urn:microsoft.com/office/officeart/2005/8/layout/cycle4"/>
    <dgm:cxn modelId="{5F792B1D-DE39-47BA-8B95-4F2CEF586841}" type="presParOf" srcId="{05D0A2C0-3765-42CD-B59B-93380FE997DE}" destId="{A4D89CA2-0343-4114-8BA1-8D1445DB2276}" srcOrd="3" destOrd="0" presId="urn:microsoft.com/office/officeart/2005/8/layout/cycle4"/>
    <dgm:cxn modelId="{DAA9C11A-F226-41FC-B787-B0E639195BA9}" type="presParOf" srcId="{05D0A2C0-3765-42CD-B59B-93380FE997DE}" destId="{A83EE70B-157A-45F5-B1D6-6871BE604EE7}" srcOrd="4" destOrd="0" presId="urn:microsoft.com/office/officeart/2005/8/layout/cycle4"/>
    <dgm:cxn modelId="{B28546ED-99A2-4090-AD70-D45D482E0072}" type="presParOf" srcId="{6399F5C0-B208-4581-82ED-3184A5A8F4FF}" destId="{9B35B63D-C89D-4F85-92B0-21CDB83BDC2A}" srcOrd="2" destOrd="0" presId="urn:microsoft.com/office/officeart/2005/8/layout/cycle4"/>
    <dgm:cxn modelId="{5B1B832D-5E83-4FE7-AF86-9BD80E5FFE01}" type="presParOf" srcId="{6399F5C0-B208-4581-82ED-3184A5A8F4FF}" destId="{09483975-8ED8-48EE-85CA-E695560BB2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11338B-92D3-4A52-BE35-DE306FB24DC8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1EC8F-0EE5-4EA5-B13C-5BC139C039A0}">
      <dgm:prSet phldrT="[Text]" custT="1"/>
      <dgm:spPr/>
      <dgm:t>
        <a:bodyPr/>
        <a:lstStyle/>
        <a:p>
          <a:r>
            <a:rPr lang="en-US" sz="1200" dirty="0" smtClean="0"/>
            <a:t>Connection –</a:t>
          </a:r>
        </a:p>
        <a:p>
          <a:r>
            <a:rPr lang="en-US" sz="1200" dirty="0" smtClean="0"/>
            <a:t>BCC as a pathway to Higher Ed. degree, Programs &amp; Services, Intake process</a:t>
          </a:r>
          <a:endParaRPr lang="en-US" sz="1200" dirty="0"/>
        </a:p>
      </dgm:t>
    </dgm:pt>
    <dgm:pt modelId="{EDFCBCE4-A9EF-4065-9A47-6AF69DAD5E31}" type="parTrans" cxnId="{B5E6431A-7AF2-4764-9C19-2D67994E68E5}">
      <dgm:prSet/>
      <dgm:spPr/>
      <dgm:t>
        <a:bodyPr/>
        <a:lstStyle/>
        <a:p>
          <a:endParaRPr lang="en-US"/>
        </a:p>
      </dgm:t>
    </dgm:pt>
    <dgm:pt modelId="{5D8EC086-7C47-40FF-9D53-C534722D4E11}" type="sibTrans" cxnId="{B5E6431A-7AF2-4764-9C19-2D67994E68E5}">
      <dgm:prSet/>
      <dgm:spPr/>
      <dgm:t>
        <a:bodyPr/>
        <a:lstStyle/>
        <a:p>
          <a:endParaRPr lang="en-US"/>
        </a:p>
      </dgm:t>
    </dgm:pt>
    <dgm:pt modelId="{640B5F3D-FB6C-465F-939A-DA1D88437C72}">
      <dgm:prSet phldrT="[Text]" custT="1"/>
      <dgm:spPr/>
      <dgm:t>
        <a:bodyPr/>
        <a:lstStyle/>
        <a:p>
          <a:r>
            <a:rPr lang="en-US" sz="1400" dirty="0" smtClean="0"/>
            <a:t>Directed</a:t>
          </a:r>
          <a:endParaRPr lang="en-US" sz="1400" dirty="0"/>
        </a:p>
      </dgm:t>
    </dgm:pt>
    <dgm:pt modelId="{E4FF015B-CB5A-47AC-96A6-0CEC4B641ADF}" type="parTrans" cxnId="{0B11F673-FEDD-4C95-82E2-A689A9982C70}">
      <dgm:prSet/>
      <dgm:spPr/>
      <dgm:t>
        <a:bodyPr/>
        <a:lstStyle/>
        <a:p>
          <a:endParaRPr lang="en-US"/>
        </a:p>
      </dgm:t>
    </dgm:pt>
    <dgm:pt modelId="{26ABB7E7-9F1E-4C49-8EF7-A2274809F802}" type="sibTrans" cxnId="{0B11F673-FEDD-4C95-82E2-A689A9982C70}">
      <dgm:prSet/>
      <dgm:spPr/>
      <dgm:t>
        <a:bodyPr/>
        <a:lstStyle/>
        <a:p>
          <a:endParaRPr lang="en-US"/>
        </a:p>
      </dgm:t>
    </dgm:pt>
    <dgm:pt modelId="{4FB3C7DB-D94F-4735-BC80-07E00134280F}">
      <dgm:prSet custT="1"/>
      <dgm:spPr/>
      <dgm:t>
        <a:bodyPr/>
        <a:lstStyle/>
        <a:p>
          <a:r>
            <a:rPr lang="en-US" sz="1200" dirty="0" smtClean="0"/>
            <a:t>Entry – </a:t>
          </a:r>
        </a:p>
        <a:p>
          <a:r>
            <a:rPr lang="en-US" sz="1200" dirty="0" smtClean="0"/>
            <a:t>Fulltime, complete 70%, participate on campus, explore programs/pathways</a:t>
          </a:r>
          <a:endParaRPr lang="en-US" sz="1200" dirty="0"/>
        </a:p>
      </dgm:t>
    </dgm:pt>
    <dgm:pt modelId="{7ABB4D89-7DED-4B2C-B361-5BCA5627B04C}" type="parTrans" cxnId="{BD30016F-12F2-456C-BFF1-B18EFDB08243}">
      <dgm:prSet/>
      <dgm:spPr/>
      <dgm:t>
        <a:bodyPr/>
        <a:lstStyle/>
        <a:p>
          <a:endParaRPr lang="en-US"/>
        </a:p>
      </dgm:t>
    </dgm:pt>
    <dgm:pt modelId="{476ACF4C-3A4A-462F-A16B-2B33AC08C72A}" type="sibTrans" cxnId="{BD30016F-12F2-456C-BFF1-B18EFDB08243}">
      <dgm:prSet/>
      <dgm:spPr/>
      <dgm:t>
        <a:bodyPr/>
        <a:lstStyle/>
        <a:p>
          <a:endParaRPr lang="en-US"/>
        </a:p>
      </dgm:t>
    </dgm:pt>
    <dgm:pt modelId="{42E51553-A809-43E6-98B5-F8DE522F94B6}">
      <dgm:prSet custT="1"/>
      <dgm:spPr/>
      <dgm:t>
        <a:bodyPr/>
        <a:lstStyle/>
        <a:p>
          <a:r>
            <a:rPr lang="en-US" sz="1100" dirty="0" smtClean="0"/>
            <a:t>Progress –</a:t>
          </a:r>
        </a:p>
        <a:p>
          <a:r>
            <a:rPr lang="en-US" sz="1100" dirty="0" smtClean="0"/>
            <a:t>Complete stackable certificate or 20 transferable, choose pathway/program &amp; explore next steps</a:t>
          </a:r>
          <a:endParaRPr lang="en-US" sz="1100" dirty="0"/>
        </a:p>
      </dgm:t>
    </dgm:pt>
    <dgm:pt modelId="{BD148ED4-15A9-4CFE-B2DE-1457C6A954F0}" type="parTrans" cxnId="{5A499118-76D6-4134-91EF-35A1620E0103}">
      <dgm:prSet/>
      <dgm:spPr/>
      <dgm:t>
        <a:bodyPr/>
        <a:lstStyle/>
        <a:p>
          <a:endParaRPr lang="en-US"/>
        </a:p>
      </dgm:t>
    </dgm:pt>
    <dgm:pt modelId="{FC238ADA-BB47-4CAB-B56F-B32DE3E09BFF}" type="sibTrans" cxnId="{5A499118-76D6-4134-91EF-35A1620E0103}">
      <dgm:prSet/>
      <dgm:spPr/>
      <dgm:t>
        <a:bodyPr/>
        <a:lstStyle/>
        <a:p>
          <a:endParaRPr lang="en-US"/>
        </a:p>
      </dgm:t>
    </dgm:pt>
    <dgm:pt modelId="{6BA8F9A9-6F37-4FB0-8E96-F57E873A11BF}">
      <dgm:prSet custT="1"/>
      <dgm:spPr/>
      <dgm:t>
        <a:bodyPr/>
        <a:lstStyle/>
        <a:p>
          <a:r>
            <a:rPr lang="en-US" sz="1200" dirty="0" smtClean="0"/>
            <a:t>Transition –</a:t>
          </a:r>
        </a:p>
        <a:p>
          <a:r>
            <a:rPr lang="en-US" sz="1200" dirty="0" smtClean="0"/>
            <a:t>Complete math, Plan next steps</a:t>
          </a:r>
        </a:p>
      </dgm:t>
    </dgm:pt>
    <dgm:pt modelId="{05BBA7AD-CA3C-488E-A539-0493235C25C3}" type="parTrans" cxnId="{3C9A2A56-A3DF-48FF-8BFA-F08F74B4DB98}">
      <dgm:prSet/>
      <dgm:spPr/>
      <dgm:t>
        <a:bodyPr/>
        <a:lstStyle/>
        <a:p>
          <a:endParaRPr lang="en-US"/>
        </a:p>
      </dgm:t>
    </dgm:pt>
    <dgm:pt modelId="{1DBBBC1A-F8B1-4157-9150-955BE464E8CE}" type="sibTrans" cxnId="{3C9A2A56-A3DF-48FF-8BFA-F08F74B4DB98}">
      <dgm:prSet/>
      <dgm:spPr/>
      <dgm:t>
        <a:bodyPr/>
        <a:lstStyle/>
        <a:p>
          <a:endParaRPr lang="en-US"/>
        </a:p>
      </dgm:t>
    </dgm:pt>
    <dgm:pt modelId="{B2402D11-F6E9-4ABC-95EF-D07EABBA9606}">
      <dgm:prSet phldrT="[Text]" custT="1"/>
      <dgm:spPr/>
      <dgm:t>
        <a:bodyPr/>
        <a:lstStyle/>
        <a:p>
          <a:r>
            <a:rPr lang="en-US" sz="1400" dirty="0" smtClean="0"/>
            <a:t>Focused</a:t>
          </a:r>
          <a:endParaRPr lang="en-US" sz="1400" dirty="0"/>
        </a:p>
      </dgm:t>
    </dgm:pt>
    <dgm:pt modelId="{21D369A6-C28E-44FC-8A70-0EACA704384A}" type="parTrans" cxnId="{345C651A-9652-4B46-AF86-2D66FB509F7E}">
      <dgm:prSet/>
      <dgm:spPr/>
      <dgm:t>
        <a:bodyPr/>
        <a:lstStyle/>
        <a:p>
          <a:endParaRPr lang="en-US"/>
        </a:p>
      </dgm:t>
    </dgm:pt>
    <dgm:pt modelId="{7334C274-3BA3-4461-BD27-1A7A7A7B0B2E}" type="sibTrans" cxnId="{345C651A-9652-4B46-AF86-2D66FB509F7E}">
      <dgm:prSet/>
      <dgm:spPr/>
      <dgm:t>
        <a:bodyPr/>
        <a:lstStyle/>
        <a:p>
          <a:endParaRPr lang="en-US"/>
        </a:p>
      </dgm:t>
    </dgm:pt>
    <dgm:pt modelId="{E133814B-C60E-41C3-843A-85AC60AC56F1}">
      <dgm:prSet phldrT="[Text]" custT="1"/>
      <dgm:spPr/>
      <dgm:t>
        <a:bodyPr/>
        <a:lstStyle/>
        <a:p>
          <a:r>
            <a:rPr lang="en-US" sz="1400" dirty="0" smtClean="0"/>
            <a:t>Nurtured</a:t>
          </a:r>
          <a:endParaRPr lang="en-US" sz="1400" dirty="0"/>
        </a:p>
      </dgm:t>
    </dgm:pt>
    <dgm:pt modelId="{5F2158DF-BDDF-4B9E-B002-E6578E0FCB28}" type="parTrans" cxnId="{A4742D7C-AE33-4CB3-AFB7-C74193604A8D}">
      <dgm:prSet/>
      <dgm:spPr/>
      <dgm:t>
        <a:bodyPr/>
        <a:lstStyle/>
        <a:p>
          <a:endParaRPr lang="en-US"/>
        </a:p>
      </dgm:t>
    </dgm:pt>
    <dgm:pt modelId="{515328A2-3379-4102-9FFB-CB38B2212C75}" type="sibTrans" cxnId="{A4742D7C-AE33-4CB3-AFB7-C74193604A8D}">
      <dgm:prSet/>
      <dgm:spPr/>
      <dgm:t>
        <a:bodyPr/>
        <a:lstStyle/>
        <a:p>
          <a:endParaRPr lang="en-US"/>
        </a:p>
      </dgm:t>
    </dgm:pt>
    <dgm:pt modelId="{46CE9675-26D9-492E-BCBC-F0A881FAE17F}">
      <dgm:prSet phldrT="[Text]" custT="1"/>
      <dgm:spPr/>
      <dgm:t>
        <a:bodyPr/>
        <a:lstStyle/>
        <a:p>
          <a:r>
            <a:rPr lang="en-US" sz="1400" dirty="0" smtClean="0"/>
            <a:t>Engaged</a:t>
          </a:r>
          <a:endParaRPr lang="en-US" sz="1400" dirty="0"/>
        </a:p>
      </dgm:t>
    </dgm:pt>
    <dgm:pt modelId="{8298CAAC-A328-4397-901B-5A8FFA329F20}" type="parTrans" cxnId="{26170EC4-CF8C-42B8-AA75-A58F101456E8}">
      <dgm:prSet/>
      <dgm:spPr/>
      <dgm:t>
        <a:bodyPr/>
        <a:lstStyle/>
        <a:p>
          <a:endParaRPr lang="en-US"/>
        </a:p>
      </dgm:t>
    </dgm:pt>
    <dgm:pt modelId="{1EC1069C-CEDD-49FB-8B2D-1C1C862B4709}" type="sibTrans" cxnId="{26170EC4-CF8C-42B8-AA75-A58F101456E8}">
      <dgm:prSet/>
      <dgm:spPr/>
      <dgm:t>
        <a:bodyPr/>
        <a:lstStyle/>
        <a:p>
          <a:endParaRPr lang="en-US"/>
        </a:p>
      </dgm:t>
    </dgm:pt>
    <dgm:pt modelId="{2EE29311-EB85-439E-9022-4FCA6211C277}">
      <dgm:prSet phldrT="[Text]" custT="1"/>
      <dgm:spPr/>
      <dgm:t>
        <a:bodyPr/>
        <a:lstStyle/>
        <a:p>
          <a:r>
            <a:rPr lang="en-US" sz="1400" dirty="0" smtClean="0"/>
            <a:t>Connected</a:t>
          </a:r>
          <a:endParaRPr lang="en-US" sz="1400" dirty="0"/>
        </a:p>
      </dgm:t>
    </dgm:pt>
    <dgm:pt modelId="{74C6BEB1-513F-4795-8757-8A70A6C23882}" type="parTrans" cxnId="{F32D7D6B-B8D7-4A7A-9739-43C206AD2A0A}">
      <dgm:prSet/>
      <dgm:spPr/>
      <dgm:t>
        <a:bodyPr/>
        <a:lstStyle/>
        <a:p>
          <a:endParaRPr lang="en-US"/>
        </a:p>
      </dgm:t>
    </dgm:pt>
    <dgm:pt modelId="{243A84E0-0E60-44DF-8028-28A8207ABEF8}" type="sibTrans" cxnId="{F32D7D6B-B8D7-4A7A-9739-43C206AD2A0A}">
      <dgm:prSet/>
      <dgm:spPr/>
      <dgm:t>
        <a:bodyPr/>
        <a:lstStyle/>
        <a:p>
          <a:endParaRPr lang="en-US"/>
        </a:p>
      </dgm:t>
    </dgm:pt>
    <dgm:pt modelId="{CA2B3300-2383-49E0-B94A-2E9F31C4055E}">
      <dgm:prSet phldrT="[Text]" custT="1"/>
      <dgm:spPr/>
      <dgm:t>
        <a:bodyPr/>
        <a:lstStyle/>
        <a:p>
          <a:r>
            <a:rPr lang="en-US" sz="1400" dirty="0" smtClean="0"/>
            <a:t>Valued</a:t>
          </a:r>
          <a:endParaRPr lang="en-US" sz="1400" dirty="0"/>
        </a:p>
      </dgm:t>
    </dgm:pt>
    <dgm:pt modelId="{D7D23CBC-6255-4F51-9DF3-B1EA8F15979F}" type="parTrans" cxnId="{08F97597-1423-417A-A991-2BB35A3BD405}">
      <dgm:prSet/>
      <dgm:spPr/>
      <dgm:t>
        <a:bodyPr/>
        <a:lstStyle/>
        <a:p>
          <a:endParaRPr lang="en-US"/>
        </a:p>
      </dgm:t>
    </dgm:pt>
    <dgm:pt modelId="{96C5992E-B3A9-4380-A55A-BB61B316A970}" type="sibTrans" cxnId="{08F97597-1423-417A-A991-2BB35A3BD405}">
      <dgm:prSet/>
      <dgm:spPr/>
      <dgm:t>
        <a:bodyPr/>
        <a:lstStyle/>
        <a:p>
          <a:endParaRPr lang="en-US"/>
        </a:p>
      </dgm:t>
    </dgm:pt>
    <dgm:pt modelId="{6399F5C0-B208-4581-82ED-3184A5A8F4FF}" type="pres">
      <dgm:prSet presAssocID="{E011338B-92D3-4A52-BE35-DE306FB24DC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7F683B-CB9F-4E4A-9473-FAAB65354B75}" type="pres">
      <dgm:prSet presAssocID="{E011338B-92D3-4A52-BE35-DE306FB24DC8}" presName="children" presStyleCnt="0"/>
      <dgm:spPr/>
    </dgm:pt>
    <dgm:pt modelId="{94C84692-C2EB-4352-99BA-D72322187CED}" type="pres">
      <dgm:prSet presAssocID="{E011338B-92D3-4A52-BE35-DE306FB24DC8}" presName="child1group" presStyleCnt="0"/>
      <dgm:spPr/>
    </dgm:pt>
    <dgm:pt modelId="{E6D43207-0788-45CD-B961-0866525B1D4B}" type="pres">
      <dgm:prSet presAssocID="{E011338B-92D3-4A52-BE35-DE306FB24DC8}" presName="child1" presStyleLbl="bgAcc1" presStyleIdx="0" presStyleCnt="1"/>
      <dgm:spPr/>
      <dgm:t>
        <a:bodyPr/>
        <a:lstStyle/>
        <a:p>
          <a:endParaRPr lang="en-US"/>
        </a:p>
      </dgm:t>
    </dgm:pt>
    <dgm:pt modelId="{E0120BFE-C3DD-4C8A-94EB-84FE8C3749C4}" type="pres">
      <dgm:prSet presAssocID="{E011338B-92D3-4A52-BE35-DE306FB24DC8}" presName="child1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C9982-26D7-4776-938D-17EF436E6C14}" type="pres">
      <dgm:prSet presAssocID="{E011338B-92D3-4A52-BE35-DE306FB24DC8}" presName="childPlaceholder" presStyleCnt="0"/>
      <dgm:spPr/>
    </dgm:pt>
    <dgm:pt modelId="{05D0A2C0-3765-42CD-B59B-93380FE997DE}" type="pres">
      <dgm:prSet presAssocID="{E011338B-92D3-4A52-BE35-DE306FB24DC8}" presName="circle" presStyleCnt="0"/>
      <dgm:spPr/>
    </dgm:pt>
    <dgm:pt modelId="{DEFE468C-AF6C-4BA9-B7C5-C4957581A17B}" type="pres">
      <dgm:prSet presAssocID="{E011338B-92D3-4A52-BE35-DE306FB24DC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B8A1-68A5-4053-9539-38A759276104}" type="pres">
      <dgm:prSet presAssocID="{E011338B-92D3-4A52-BE35-DE306FB24DC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075F5-EE0C-45FA-AA7B-4FB587670C83}" type="pres">
      <dgm:prSet presAssocID="{E011338B-92D3-4A52-BE35-DE306FB24DC8}" presName="quadrant3" presStyleLbl="node1" presStyleIdx="2" presStyleCnt="4" custLinFactNeighborX="8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89CA2-0343-4114-8BA1-8D1445DB2276}" type="pres">
      <dgm:prSet presAssocID="{E011338B-92D3-4A52-BE35-DE306FB24DC8}" presName="quadrant4" presStyleLbl="node1" presStyleIdx="3" presStyleCnt="4" custLinFactNeighborX="16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3EE70B-157A-45F5-B1D6-6871BE604EE7}" type="pres">
      <dgm:prSet presAssocID="{E011338B-92D3-4A52-BE35-DE306FB24DC8}" presName="quadrantPlaceholder" presStyleCnt="0"/>
      <dgm:spPr/>
    </dgm:pt>
    <dgm:pt modelId="{9B35B63D-C89D-4F85-92B0-21CDB83BDC2A}" type="pres">
      <dgm:prSet presAssocID="{E011338B-92D3-4A52-BE35-DE306FB24DC8}" presName="center1" presStyleLbl="fgShp" presStyleIdx="0" presStyleCnt="2"/>
      <dgm:spPr/>
    </dgm:pt>
    <dgm:pt modelId="{09483975-8ED8-48EE-85CA-E695560BB2E5}" type="pres">
      <dgm:prSet presAssocID="{E011338B-92D3-4A52-BE35-DE306FB24DC8}" presName="center2" presStyleLbl="fgShp" presStyleIdx="1" presStyleCnt="2"/>
      <dgm:spPr/>
    </dgm:pt>
  </dgm:ptLst>
  <dgm:cxnLst>
    <dgm:cxn modelId="{24D3CBEE-1AC6-F04E-B4CD-6C9B6E4B7A95}" type="presOf" srcId="{E011338B-92D3-4A52-BE35-DE306FB24DC8}" destId="{6399F5C0-B208-4581-82ED-3184A5A8F4FF}" srcOrd="0" destOrd="0" presId="urn:microsoft.com/office/officeart/2005/8/layout/cycle4"/>
    <dgm:cxn modelId="{A4742D7C-AE33-4CB3-AFB7-C74193604A8D}" srcId="{E4E1EC8F-0EE5-4EA5-B13C-5BC139C039A0}" destId="{E133814B-C60E-41C3-843A-85AC60AC56F1}" srcOrd="2" destOrd="0" parTransId="{5F2158DF-BDDF-4B9E-B002-E6578E0FCB28}" sibTransId="{515328A2-3379-4102-9FFB-CB38B2212C75}"/>
    <dgm:cxn modelId="{B5E6431A-7AF2-4764-9C19-2D67994E68E5}" srcId="{E011338B-92D3-4A52-BE35-DE306FB24DC8}" destId="{E4E1EC8F-0EE5-4EA5-B13C-5BC139C039A0}" srcOrd="0" destOrd="0" parTransId="{EDFCBCE4-A9EF-4065-9A47-6AF69DAD5E31}" sibTransId="{5D8EC086-7C47-40FF-9D53-C534722D4E11}"/>
    <dgm:cxn modelId="{3C9A2A56-A3DF-48FF-8BFA-F08F74B4DB98}" srcId="{E011338B-92D3-4A52-BE35-DE306FB24DC8}" destId="{6BA8F9A9-6F37-4FB0-8E96-F57E873A11BF}" srcOrd="3" destOrd="0" parTransId="{05BBA7AD-CA3C-488E-A539-0493235C25C3}" sibTransId="{1DBBBC1A-F8B1-4157-9150-955BE464E8CE}"/>
    <dgm:cxn modelId="{F3364923-5976-DA45-A62B-3DCEA91773E2}" type="presOf" srcId="{46CE9675-26D9-492E-BCBC-F0A881FAE17F}" destId="{E6D43207-0788-45CD-B961-0866525B1D4B}" srcOrd="0" destOrd="3" presId="urn:microsoft.com/office/officeart/2005/8/layout/cycle4"/>
    <dgm:cxn modelId="{6638AB57-DE04-9A44-A480-791C825DF04C}" type="presOf" srcId="{640B5F3D-FB6C-465F-939A-DA1D88437C72}" destId="{E6D43207-0788-45CD-B961-0866525B1D4B}" srcOrd="0" destOrd="0" presId="urn:microsoft.com/office/officeart/2005/8/layout/cycle4"/>
    <dgm:cxn modelId="{1CD9CE27-AA40-1240-B01C-D190A79B636F}" type="presOf" srcId="{46CE9675-26D9-492E-BCBC-F0A881FAE17F}" destId="{E0120BFE-C3DD-4C8A-94EB-84FE8C3749C4}" srcOrd="1" destOrd="3" presId="urn:microsoft.com/office/officeart/2005/8/layout/cycle4"/>
    <dgm:cxn modelId="{F21737A5-9262-BB4E-BAB1-6CFAD42343D0}" type="presOf" srcId="{E4E1EC8F-0EE5-4EA5-B13C-5BC139C039A0}" destId="{DEFE468C-AF6C-4BA9-B7C5-C4957581A17B}" srcOrd="0" destOrd="0" presId="urn:microsoft.com/office/officeart/2005/8/layout/cycle4"/>
    <dgm:cxn modelId="{8F836E29-26DB-3647-8762-6BD036D83C7C}" type="presOf" srcId="{E133814B-C60E-41C3-843A-85AC60AC56F1}" destId="{E6D43207-0788-45CD-B961-0866525B1D4B}" srcOrd="0" destOrd="2" presId="urn:microsoft.com/office/officeart/2005/8/layout/cycle4"/>
    <dgm:cxn modelId="{A36C98CE-9E8B-0F49-8C06-AD93F6C3DAF9}" type="presOf" srcId="{CA2B3300-2383-49E0-B94A-2E9F31C4055E}" destId="{E6D43207-0788-45CD-B961-0866525B1D4B}" srcOrd="0" destOrd="5" presId="urn:microsoft.com/office/officeart/2005/8/layout/cycle4"/>
    <dgm:cxn modelId="{4D698EC7-CA50-D74A-98EE-45D0EFE42117}" type="presOf" srcId="{B2402D11-F6E9-4ABC-95EF-D07EABBA9606}" destId="{E0120BFE-C3DD-4C8A-94EB-84FE8C3749C4}" srcOrd="1" destOrd="1" presId="urn:microsoft.com/office/officeart/2005/8/layout/cycle4"/>
    <dgm:cxn modelId="{E3AF12E6-C96A-DC47-BF69-A283CA1A8743}" type="presOf" srcId="{2EE29311-EB85-439E-9022-4FCA6211C277}" destId="{E0120BFE-C3DD-4C8A-94EB-84FE8C3749C4}" srcOrd="1" destOrd="4" presId="urn:microsoft.com/office/officeart/2005/8/layout/cycle4"/>
    <dgm:cxn modelId="{58B1A509-FEF7-9E41-B7A0-62BAA4CD930E}" type="presOf" srcId="{4FB3C7DB-D94F-4735-BC80-07E00134280F}" destId="{920FB8A1-68A5-4053-9539-38A759276104}" srcOrd="0" destOrd="0" presId="urn:microsoft.com/office/officeart/2005/8/layout/cycle4"/>
    <dgm:cxn modelId="{F32D7D6B-B8D7-4A7A-9739-43C206AD2A0A}" srcId="{E4E1EC8F-0EE5-4EA5-B13C-5BC139C039A0}" destId="{2EE29311-EB85-439E-9022-4FCA6211C277}" srcOrd="4" destOrd="0" parTransId="{74C6BEB1-513F-4795-8757-8A70A6C23882}" sibTransId="{243A84E0-0E60-44DF-8028-28A8207ABEF8}"/>
    <dgm:cxn modelId="{B834086B-1518-F547-922E-E9038D90BABE}" type="presOf" srcId="{6BA8F9A9-6F37-4FB0-8E96-F57E873A11BF}" destId="{A4D89CA2-0343-4114-8BA1-8D1445DB2276}" srcOrd="0" destOrd="0" presId="urn:microsoft.com/office/officeart/2005/8/layout/cycle4"/>
    <dgm:cxn modelId="{08F97597-1423-417A-A991-2BB35A3BD405}" srcId="{E4E1EC8F-0EE5-4EA5-B13C-5BC139C039A0}" destId="{CA2B3300-2383-49E0-B94A-2E9F31C4055E}" srcOrd="5" destOrd="0" parTransId="{D7D23CBC-6255-4F51-9DF3-B1EA8F15979F}" sibTransId="{96C5992E-B3A9-4380-A55A-BB61B316A970}"/>
    <dgm:cxn modelId="{0B11F673-FEDD-4C95-82E2-A689A9982C70}" srcId="{E4E1EC8F-0EE5-4EA5-B13C-5BC139C039A0}" destId="{640B5F3D-FB6C-465F-939A-DA1D88437C72}" srcOrd="0" destOrd="0" parTransId="{E4FF015B-CB5A-47AC-96A6-0CEC4B641ADF}" sibTransId="{26ABB7E7-9F1E-4C49-8EF7-A2274809F802}"/>
    <dgm:cxn modelId="{345C651A-9652-4B46-AF86-2D66FB509F7E}" srcId="{E4E1EC8F-0EE5-4EA5-B13C-5BC139C039A0}" destId="{B2402D11-F6E9-4ABC-95EF-D07EABBA9606}" srcOrd="1" destOrd="0" parTransId="{21D369A6-C28E-44FC-8A70-0EACA704384A}" sibTransId="{7334C274-3BA3-4461-BD27-1A7A7A7B0B2E}"/>
    <dgm:cxn modelId="{EDB60535-B608-C948-89FF-75CFA8911CA4}" type="presOf" srcId="{640B5F3D-FB6C-465F-939A-DA1D88437C72}" destId="{E0120BFE-C3DD-4C8A-94EB-84FE8C3749C4}" srcOrd="1" destOrd="0" presId="urn:microsoft.com/office/officeart/2005/8/layout/cycle4"/>
    <dgm:cxn modelId="{BD30016F-12F2-456C-BFF1-B18EFDB08243}" srcId="{E011338B-92D3-4A52-BE35-DE306FB24DC8}" destId="{4FB3C7DB-D94F-4735-BC80-07E00134280F}" srcOrd="1" destOrd="0" parTransId="{7ABB4D89-7DED-4B2C-B361-5BCA5627B04C}" sibTransId="{476ACF4C-3A4A-462F-A16B-2B33AC08C72A}"/>
    <dgm:cxn modelId="{5A499118-76D6-4134-91EF-35A1620E0103}" srcId="{E011338B-92D3-4A52-BE35-DE306FB24DC8}" destId="{42E51553-A809-43E6-98B5-F8DE522F94B6}" srcOrd="2" destOrd="0" parTransId="{BD148ED4-15A9-4CFE-B2DE-1457C6A954F0}" sibTransId="{FC238ADA-BB47-4CAB-B56F-B32DE3E09BFF}"/>
    <dgm:cxn modelId="{A9BEDE54-F98D-B941-B9CF-AAE8705EAE8F}" type="presOf" srcId="{B2402D11-F6E9-4ABC-95EF-D07EABBA9606}" destId="{E6D43207-0788-45CD-B961-0866525B1D4B}" srcOrd="0" destOrd="1" presId="urn:microsoft.com/office/officeart/2005/8/layout/cycle4"/>
    <dgm:cxn modelId="{B2DF8B21-4441-BA4A-A6AB-BEC71EA268DA}" type="presOf" srcId="{2EE29311-EB85-439E-9022-4FCA6211C277}" destId="{E6D43207-0788-45CD-B961-0866525B1D4B}" srcOrd="0" destOrd="4" presId="urn:microsoft.com/office/officeart/2005/8/layout/cycle4"/>
    <dgm:cxn modelId="{A8EA7652-77FB-574A-8B05-0C37DD060212}" type="presOf" srcId="{42E51553-A809-43E6-98B5-F8DE522F94B6}" destId="{92C075F5-EE0C-45FA-AA7B-4FB587670C83}" srcOrd="0" destOrd="0" presId="urn:microsoft.com/office/officeart/2005/8/layout/cycle4"/>
    <dgm:cxn modelId="{26170EC4-CF8C-42B8-AA75-A58F101456E8}" srcId="{E4E1EC8F-0EE5-4EA5-B13C-5BC139C039A0}" destId="{46CE9675-26D9-492E-BCBC-F0A881FAE17F}" srcOrd="3" destOrd="0" parTransId="{8298CAAC-A328-4397-901B-5A8FFA329F20}" sibTransId="{1EC1069C-CEDD-49FB-8B2D-1C1C862B4709}"/>
    <dgm:cxn modelId="{8A32D3CF-6676-1E43-BAA8-7A998C9FE9CD}" type="presOf" srcId="{CA2B3300-2383-49E0-B94A-2E9F31C4055E}" destId="{E0120BFE-C3DD-4C8A-94EB-84FE8C3749C4}" srcOrd="1" destOrd="5" presId="urn:microsoft.com/office/officeart/2005/8/layout/cycle4"/>
    <dgm:cxn modelId="{FEDAC88C-0FEA-BA42-B6E5-BD6B9B8CC5AF}" type="presOf" srcId="{E133814B-C60E-41C3-843A-85AC60AC56F1}" destId="{E0120BFE-C3DD-4C8A-94EB-84FE8C3749C4}" srcOrd="1" destOrd="2" presId="urn:microsoft.com/office/officeart/2005/8/layout/cycle4"/>
    <dgm:cxn modelId="{A462273B-25D6-2847-95AA-3E61164FAE2F}" type="presParOf" srcId="{6399F5C0-B208-4581-82ED-3184A5A8F4FF}" destId="{CA7F683B-CB9F-4E4A-9473-FAAB65354B75}" srcOrd="0" destOrd="0" presId="urn:microsoft.com/office/officeart/2005/8/layout/cycle4"/>
    <dgm:cxn modelId="{ACB0767D-009C-5347-9AE8-8671818C5343}" type="presParOf" srcId="{CA7F683B-CB9F-4E4A-9473-FAAB65354B75}" destId="{94C84692-C2EB-4352-99BA-D72322187CED}" srcOrd="0" destOrd="0" presId="urn:microsoft.com/office/officeart/2005/8/layout/cycle4"/>
    <dgm:cxn modelId="{66A735DA-D840-6F4C-B635-2FA43968D919}" type="presParOf" srcId="{94C84692-C2EB-4352-99BA-D72322187CED}" destId="{E6D43207-0788-45CD-B961-0866525B1D4B}" srcOrd="0" destOrd="0" presId="urn:microsoft.com/office/officeart/2005/8/layout/cycle4"/>
    <dgm:cxn modelId="{349A8AFC-92EC-7345-A600-5C3B69ED81B7}" type="presParOf" srcId="{94C84692-C2EB-4352-99BA-D72322187CED}" destId="{E0120BFE-C3DD-4C8A-94EB-84FE8C3749C4}" srcOrd="1" destOrd="0" presId="urn:microsoft.com/office/officeart/2005/8/layout/cycle4"/>
    <dgm:cxn modelId="{1FFE7A20-FA73-4C43-9A6D-1957997E368C}" type="presParOf" srcId="{CA7F683B-CB9F-4E4A-9473-FAAB65354B75}" destId="{358C9982-26D7-4776-938D-17EF436E6C14}" srcOrd="1" destOrd="0" presId="urn:microsoft.com/office/officeart/2005/8/layout/cycle4"/>
    <dgm:cxn modelId="{DB21CA3E-32C6-964F-9D76-20489EA6BC38}" type="presParOf" srcId="{6399F5C0-B208-4581-82ED-3184A5A8F4FF}" destId="{05D0A2C0-3765-42CD-B59B-93380FE997DE}" srcOrd="1" destOrd="0" presId="urn:microsoft.com/office/officeart/2005/8/layout/cycle4"/>
    <dgm:cxn modelId="{BACA42FF-2735-4542-8C4C-037E7E267A07}" type="presParOf" srcId="{05D0A2C0-3765-42CD-B59B-93380FE997DE}" destId="{DEFE468C-AF6C-4BA9-B7C5-C4957581A17B}" srcOrd="0" destOrd="0" presId="urn:microsoft.com/office/officeart/2005/8/layout/cycle4"/>
    <dgm:cxn modelId="{F2348543-286D-D142-9835-25C1D51B56DD}" type="presParOf" srcId="{05D0A2C0-3765-42CD-B59B-93380FE997DE}" destId="{920FB8A1-68A5-4053-9539-38A759276104}" srcOrd="1" destOrd="0" presId="urn:microsoft.com/office/officeart/2005/8/layout/cycle4"/>
    <dgm:cxn modelId="{BA961154-43B5-3E44-9880-5C0DB9DA12D2}" type="presParOf" srcId="{05D0A2C0-3765-42CD-B59B-93380FE997DE}" destId="{92C075F5-EE0C-45FA-AA7B-4FB587670C83}" srcOrd="2" destOrd="0" presId="urn:microsoft.com/office/officeart/2005/8/layout/cycle4"/>
    <dgm:cxn modelId="{C3D59CDE-BBE9-344B-B0C8-25C2E1EA1B7B}" type="presParOf" srcId="{05D0A2C0-3765-42CD-B59B-93380FE997DE}" destId="{A4D89CA2-0343-4114-8BA1-8D1445DB2276}" srcOrd="3" destOrd="0" presId="urn:microsoft.com/office/officeart/2005/8/layout/cycle4"/>
    <dgm:cxn modelId="{5B721AC4-8C05-5A40-B1DE-AB14D55C6290}" type="presParOf" srcId="{05D0A2C0-3765-42CD-B59B-93380FE997DE}" destId="{A83EE70B-157A-45F5-B1D6-6871BE604EE7}" srcOrd="4" destOrd="0" presId="urn:microsoft.com/office/officeart/2005/8/layout/cycle4"/>
    <dgm:cxn modelId="{2B558F5C-265E-7045-B865-31B6424DC57A}" type="presParOf" srcId="{6399F5C0-B208-4581-82ED-3184A5A8F4FF}" destId="{9B35B63D-C89D-4F85-92B0-21CDB83BDC2A}" srcOrd="2" destOrd="0" presId="urn:microsoft.com/office/officeart/2005/8/layout/cycle4"/>
    <dgm:cxn modelId="{53DA81CC-996E-4244-BD61-EB32B13B08A6}" type="presParOf" srcId="{6399F5C0-B208-4581-82ED-3184A5A8F4FF}" destId="{09483975-8ED8-48EE-85CA-E695560BB2E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74690-3414-1E41-A23B-B701C08D3AD2}">
      <dsp:nvSpPr>
        <dsp:cNvPr id="0" name=""/>
        <dsp:cNvSpPr/>
      </dsp:nvSpPr>
      <dsp:spPr>
        <a:xfrm>
          <a:off x="609608" y="0"/>
          <a:ext cx="4580798" cy="458079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Ed Master </a:t>
          </a:r>
          <a:r>
            <a:rPr lang="en-US" sz="1000" kern="1200" smtClean="0"/>
            <a:t>Plan (every 10 </a:t>
          </a:r>
          <a:r>
            <a:rPr lang="en-US" sz="1000" kern="1200" dirty="0" smtClean="0"/>
            <a:t>years)</a:t>
          </a:r>
          <a:endParaRPr lang="en-US" sz="1000" kern="1200" dirty="0"/>
        </a:p>
      </dsp:txBody>
      <dsp:txXfrm>
        <a:off x="2259612" y="229039"/>
        <a:ext cx="1280791" cy="687119"/>
      </dsp:txXfrm>
    </dsp:sp>
    <dsp:sp modelId="{594BA6F9-2D74-F049-AF8C-C935A3D1C75A}">
      <dsp:nvSpPr>
        <dsp:cNvPr id="0" name=""/>
        <dsp:cNvSpPr/>
      </dsp:nvSpPr>
      <dsp:spPr>
        <a:xfrm>
          <a:off x="1104655" y="916159"/>
          <a:ext cx="3664638" cy="366463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Accreditation Self-Study &amp; Action Plan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(every 6 years)</a:t>
          </a:r>
          <a:endParaRPr lang="en-US" sz="1000" kern="1200" dirty="0"/>
        </a:p>
      </dsp:txBody>
      <dsp:txXfrm>
        <a:off x="2296579" y="1136037"/>
        <a:ext cx="1280791" cy="659634"/>
      </dsp:txXfrm>
    </dsp:sp>
    <dsp:sp modelId="{BF983783-62E0-BA44-822B-9AAA5D1C6A8F}">
      <dsp:nvSpPr>
        <dsp:cNvPr id="0" name=""/>
        <dsp:cNvSpPr/>
      </dsp:nvSpPr>
      <dsp:spPr>
        <a:xfrm>
          <a:off x="1562735" y="1832319"/>
          <a:ext cx="2748478" cy="274847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Program Review &amp; Action Plans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(every 3 years)</a:t>
          </a:r>
          <a:endParaRPr lang="en-US" sz="1000" kern="1200" dirty="0"/>
        </a:p>
      </dsp:txBody>
      <dsp:txXfrm>
        <a:off x="2296579" y="2038455"/>
        <a:ext cx="1280791" cy="618407"/>
      </dsp:txXfrm>
    </dsp:sp>
    <dsp:sp modelId="{91911780-343F-A24D-818A-5E9C06D30AB0}">
      <dsp:nvSpPr>
        <dsp:cNvPr id="0" name=""/>
        <dsp:cNvSpPr/>
      </dsp:nvSpPr>
      <dsp:spPr>
        <a:xfrm>
          <a:off x="2020815" y="2748478"/>
          <a:ext cx="1832319" cy="183231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175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Annual Program Updates and Action Plans &amp; Reports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(every year)</a:t>
          </a:r>
          <a:endParaRPr lang="en-US" sz="1000" kern="1200" dirty="0"/>
        </a:p>
      </dsp:txBody>
      <dsp:txXfrm>
        <a:off x="2289152" y="3206558"/>
        <a:ext cx="1295645" cy="916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83D88-42CB-714A-9120-86589DD64CF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63B1-C5A4-E54D-B490-9F622C394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9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63B1-C5A4-E54D-B490-9F622C394F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5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2D24BA0-2FD0-44A1-AA4B-01C04E90C92E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C36B81E-C41D-4375-B74F-A19D3F1CF3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2519040"/>
          </a:xfrm>
        </p:spPr>
        <p:txBody>
          <a:bodyPr>
            <a:normAutofit/>
          </a:bodyPr>
          <a:lstStyle/>
          <a:p>
            <a:r>
              <a:rPr lang="en-US" dirty="0" smtClean="0"/>
              <a:t>EDUCATION MASTER PLAN </a:t>
            </a:r>
          </a:p>
          <a:p>
            <a:r>
              <a:rPr lang="en-US" dirty="0" smtClean="0"/>
              <a:t>11.14.14</a:t>
            </a:r>
          </a:p>
          <a:p>
            <a:endParaRPr lang="en-US" dirty="0"/>
          </a:p>
          <a:p>
            <a:r>
              <a:rPr lang="en-US" dirty="0" smtClean="0"/>
              <a:t>A FOCUS ON FACULTY ADVISING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</a:t>
            </a:r>
            <a:br>
              <a:rPr lang="en-US" dirty="0" smtClean="0"/>
            </a:br>
            <a:r>
              <a:rPr lang="en-US" dirty="0" smtClean="0"/>
              <a:t>PLANNING FOR VISION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4 at 4.33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1" r="-1848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 &amp; INSURANCE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172200"/>
            <a:ext cx="440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Sources: Economic Modeling Specialists International and O*net Online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4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EQUITY PLAN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</a:t>
            </a:r>
            <a:br>
              <a:rPr lang="en-US" dirty="0" smtClean="0"/>
            </a:br>
            <a:r>
              <a:rPr lang="en-US" dirty="0" smtClean="0"/>
              <a:t>NEEDS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42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4 at 3.53.4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" b="2141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1A COURSE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1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4 at 3.47.0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50" r="-27850"/>
          <a:stretch>
            <a:fillRect/>
          </a:stretch>
        </p:blipFill>
        <p:spPr>
          <a:xfrm>
            <a:off x="381000" y="1719263"/>
            <a:ext cx="8407400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13 COURSE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6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LEVEL COURSE SUCCESS</a:t>
            </a:r>
            <a:endParaRPr lang="en-US" dirty="0"/>
          </a:p>
        </p:txBody>
      </p:sp>
      <p:pic>
        <p:nvPicPr>
          <p:cNvPr id="6" name="Content Placeholder 5" descr="Screen Shot 2014-11-14 at 3.51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r="16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9010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4 at 3.56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9" r="-17069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4 at 3.48.5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 b="827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UC TRANSFER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4 at 3.49.5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0" r="-7170"/>
          <a:stretch>
            <a:fillRect/>
          </a:stretch>
        </p:blipFill>
        <p:spPr>
          <a:xfrm>
            <a:off x="381000" y="1719263"/>
            <a:ext cx="8407400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CSU TRANSFER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6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MASTER PLAN GOAL &amp; 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7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712493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BCC STUDENT SUCCESS FRAMEWORK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248400"/>
            <a:ext cx="792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Adapted from the RP Group: Six success factors and Completion by Design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9744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 smtClean="0">
                <a:latin typeface="Calibri"/>
                <a:cs typeface="Calibri"/>
              </a:rPr>
              <a:t>PLANNING FOR ACTION 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TO ELIMINATE THE ACHIEVEMENT GAP </a:t>
            </a:r>
            <a:br>
              <a:rPr lang="en-US" dirty="0" smtClean="0">
                <a:latin typeface="Calibri"/>
                <a:cs typeface="Calibri"/>
              </a:rPr>
            </a:b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442F9-DBCA-4611-B093-64815B4266BB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BCC40Year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291" y="5410200"/>
            <a:ext cx="1374140" cy="13741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7694072"/>
              </p:ext>
            </p:extLst>
          </p:nvPr>
        </p:nvGraphicFramePr>
        <p:xfrm>
          <a:off x="1697722" y="1848879"/>
          <a:ext cx="5873950" cy="4580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124200" y="5829301"/>
            <a:ext cx="3048000" cy="535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24200" y="5882823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Shared Governance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427479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to and through BCC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67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377094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ADVISING &amp; The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136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2667000" cy="440740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dirty="0" smtClean="0"/>
              <a:t>BCC 2024 GOAL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2200" dirty="0" smtClean="0"/>
              <a:t>Eliminate the achievement gap and advance student access, equity and success while maintaining high quality instruction &amp; services.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2800" y="1719072"/>
            <a:ext cx="5334000" cy="440740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en-US" dirty="0" smtClean="0"/>
              <a:t>STRATEGIES</a:t>
            </a:r>
          </a:p>
          <a:p>
            <a:pPr marL="45720" indent="0">
              <a:buNone/>
            </a:pPr>
            <a:endParaRPr lang="en-US" sz="1700" dirty="0" smtClean="0"/>
          </a:p>
          <a:p>
            <a:r>
              <a:rPr lang="en-US" sz="1700" dirty="0" smtClean="0"/>
              <a:t>Increase the number of students that complete at </a:t>
            </a:r>
            <a:r>
              <a:rPr lang="en-US" sz="1700" dirty="0"/>
              <a:t>least 70% of all courses with a “c or better” </a:t>
            </a:r>
            <a:r>
              <a:rPr lang="en-US" sz="1700" dirty="0" smtClean="0"/>
              <a:t>grade</a:t>
            </a:r>
          </a:p>
          <a:p>
            <a:pPr marL="45720" indent="0">
              <a:buNone/>
            </a:pPr>
            <a:endParaRPr lang="en-US" sz="1700" dirty="0"/>
          </a:p>
          <a:p>
            <a:r>
              <a:rPr lang="en-US" sz="1700" dirty="0" smtClean="0"/>
              <a:t>New</a:t>
            </a:r>
            <a:r>
              <a:rPr lang="en-US" sz="1700" dirty="0"/>
              <a:t>, 1</a:t>
            </a:r>
            <a:r>
              <a:rPr lang="en-US" sz="1700" baseline="30000" dirty="0"/>
              <a:t>st</a:t>
            </a:r>
            <a:r>
              <a:rPr lang="en-US" sz="1700" dirty="0"/>
              <a:t> time in college students seeking certificate/degree/transfer</a:t>
            </a:r>
          </a:p>
          <a:p>
            <a:pPr lvl="1"/>
            <a:r>
              <a:rPr lang="en-US" sz="1700" dirty="0" smtClean="0"/>
              <a:t>Increase entrance into a program pathway by end of 2</a:t>
            </a:r>
            <a:r>
              <a:rPr lang="en-US" sz="1700" baseline="30000" dirty="0" smtClean="0"/>
              <a:t>nd</a:t>
            </a:r>
            <a:r>
              <a:rPr lang="en-US" sz="1700" dirty="0" smtClean="0"/>
              <a:t> semester &amp; completion of </a:t>
            </a:r>
            <a:r>
              <a:rPr lang="en-US" sz="1700" dirty="0"/>
              <a:t>a comprehensive Student Ed. </a:t>
            </a:r>
            <a:r>
              <a:rPr lang="en-US" sz="1700" dirty="0" smtClean="0"/>
              <a:t>Plan (SEP)</a:t>
            </a:r>
            <a:endParaRPr lang="en-US" sz="1700" dirty="0"/>
          </a:p>
          <a:p>
            <a:pPr lvl="1"/>
            <a:r>
              <a:rPr lang="en-US" sz="1700" dirty="0" smtClean="0"/>
              <a:t>Increase completion of a stackable </a:t>
            </a:r>
            <a:r>
              <a:rPr lang="en-US" sz="1700" dirty="0"/>
              <a:t>certificate </a:t>
            </a:r>
            <a:r>
              <a:rPr lang="en-US" sz="1700" dirty="0" smtClean="0"/>
              <a:t>or 20 transferable units by </a:t>
            </a:r>
            <a:r>
              <a:rPr lang="en-US" sz="1700" dirty="0"/>
              <a:t>end of </a:t>
            </a:r>
            <a:r>
              <a:rPr lang="en-US" sz="1700" dirty="0" smtClean="0"/>
              <a:t>the 1</a:t>
            </a:r>
            <a:r>
              <a:rPr lang="en-US" sz="1700" baseline="30000" dirty="0" smtClean="0"/>
              <a:t>st</a:t>
            </a:r>
            <a:r>
              <a:rPr lang="en-US" sz="1700" dirty="0" smtClean="0"/>
              <a:t> year, including summer</a:t>
            </a:r>
            <a:endParaRPr lang="en-US" sz="1700" dirty="0"/>
          </a:p>
          <a:p>
            <a:pPr lvl="1"/>
            <a:r>
              <a:rPr lang="en-US" sz="1700" dirty="0"/>
              <a:t>Increase completion of college-level math by end of 3</a:t>
            </a:r>
            <a:r>
              <a:rPr lang="en-US" sz="1700" baseline="30000" dirty="0"/>
              <a:t>nd</a:t>
            </a:r>
            <a:r>
              <a:rPr lang="en-US" sz="1700" dirty="0"/>
              <a:t> </a:t>
            </a:r>
            <a:r>
              <a:rPr lang="en-US" sz="1700" dirty="0" smtClean="0"/>
              <a:t>term</a:t>
            </a:r>
            <a:endParaRPr lang="en-US" sz="1700" dirty="0"/>
          </a:p>
          <a:p>
            <a:pPr lvl="1"/>
            <a:r>
              <a:rPr lang="en-US" sz="1700" dirty="0" smtClean="0"/>
              <a:t>Increase full-</a:t>
            </a:r>
            <a:r>
              <a:rPr lang="en-US" sz="1700" dirty="0"/>
              <a:t>time </a:t>
            </a:r>
            <a:r>
              <a:rPr lang="en-US" sz="1700" dirty="0" smtClean="0"/>
              <a:t>enrollment</a:t>
            </a:r>
          </a:p>
          <a:p>
            <a:pPr lvl="1"/>
            <a:r>
              <a:rPr lang="en-US" sz="1700" dirty="0" smtClean="0"/>
              <a:t>Increase participation in work-based learning opportunities on and off-campus</a:t>
            </a:r>
            <a:endParaRPr lang="en-US"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Berkeley CITY COLLEGE - VISION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62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pic>
        <p:nvPicPr>
          <p:cNvPr id="11" name="Content Placeholder 10" descr="Screen Shot 2014-11-14 at 5.13.0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42" r="-148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99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SOCIo</a:t>
            </a:r>
            <a:r>
              <a:rPr lang="en-US" dirty="0" smtClean="0"/>
              <a:t>-ECONOMIC STATUS </a:t>
            </a:r>
            <a:br>
              <a:rPr lang="en-US" dirty="0" smtClean="0"/>
            </a:br>
            <a:r>
              <a:rPr lang="en-US" dirty="0" smtClean="0"/>
              <a:t>SERVICE AREA</a:t>
            </a:r>
            <a:endParaRPr lang="en-US" dirty="0"/>
          </a:p>
        </p:txBody>
      </p:sp>
      <p:pic>
        <p:nvPicPr>
          <p:cNvPr id="6" name="Content Placeholder 5" descr="Screen Shot 2014-11-14 at 4.00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27" r="-106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561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4 at 3.42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8" b="10658"/>
          <a:stretch>
            <a:fillRect/>
          </a:stretch>
        </p:blipFill>
        <p:spPr>
          <a:xfrm>
            <a:off x="381000" y="1719263"/>
            <a:ext cx="8407400" cy="4406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EDUCATION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9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PRIORITY PROGRAM AREAS FOR EAST BAY COUNTIES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</a:t>
            </a:r>
            <a:br>
              <a:rPr lang="en-US" dirty="0" smtClean="0"/>
            </a:br>
            <a:r>
              <a:rPr lang="en-US" dirty="0" smtClean="0"/>
              <a:t>NEEDS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0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11-14 at 4.29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95" r="-16195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SERVICES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6172200"/>
            <a:ext cx="440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Sources: Economic Modeling Specialists International and O*net Online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882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4 at 4.32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7" r="-3081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Professional, Scientific &amp; </a:t>
            </a:r>
            <a:br>
              <a:rPr lang="en-US" dirty="0" smtClean="0"/>
            </a:br>
            <a:r>
              <a:rPr lang="en-US" dirty="0" smtClean="0"/>
              <a:t>Technical Services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6172200"/>
            <a:ext cx="4402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Data Sources: Economic Modeling Specialists International and O*net Online 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14757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10498</TotalTime>
  <Words>485</Words>
  <Application>Microsoft Office PowerPoint</Application>
  <PresentationFormat>On-screen Show (4:3)</PresentationFormat>
  <Paragraphs>110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Grid</vt:lpstr>
      <vt:lpstr>Integrated  PLANNING FOR VISION 2024</vt:lpstr>
      <vt:lpstr>PLANNING FOR ACTION  TO ELIMINATE THE ACHIEVEMENT GAP  </vt:lpstr>
      <vt:lpstr>Berkeley CITY COLLEGE - VISION 2024</vt:lpstr>
      <vt:lpstr>DEMOGRAPHICS</vt:lpstr>
      <vt:lpstr>SOCIo-ECONOMIC STATUS  SERVICE AREA</vt:lpstr>
      <vt:lpstr>STUDENT EDUCATION GOALS</vt:lpstr>
      <vt:lpstr>COMMUNITY  NEEDS ASSESSMENT</vt:lpstr>
      <vt:lpstr>HEALTHCARE SERVICES</vt:lpstr>
      <vt:lpstr>Professional, Scientific &amp;  Technical Services</vt:lpstr>
      <vt:lpstr>FINANCE &amp; INSURANCE</vt:lpstr>
      <vt:lpstr>STUDENT  NEEDS ASSESSMENT</vt:lpstr>
      <vt:lpstr>ENGLISH 1A COURSE SUCCESS</vt:lpstr>
      <vt:lpstr>MATH 13 COURSE SUCCESS</vt:lpstr>
      <vt:lpstr>TRANSFER LEVEL COURSE SUCCESS</vt:lpstr>
      <vt:lpstr>DEGREE COMPLETION</vt:lpstr>
      <vt:lpstr> UC TRANSFER RATES</vt:lpstr>
      <vt:lpstr> CSU TRANSFER RATES</vt:lpstr>
      <vt:lpstr>EDUCATION MASTER PLAN GOAL &amp; STRATEGIES</vt:lpstr>
      <vt:lpstr>BCC STUDENT SUCCESS FRAMEWORK</vt:lpstr>
      <vt:lpstr>Transition to and through BCC</vt:lpstr>
      <vt:lpstr>FACULTY ADVISING &amp; The FRAMEWORK</vt:lpstr>
    </vt:vector>
  </TitlesOfParts>
  <Company>PCCD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 Reports &amp; Funding</dc:title>
  <dc:creator>Tram Vo-Kumamoto</dc:creator>
  <cp:lastModifiedBy>Tram Vo-Kumamoto</cp:lastModifiedBy>
  <cp:revision>39</cp:revision>
  <dcterms:created xsi:type="dcterms:W3CDTF">2014-11-05T02:09:47Z</dcterms:created>
  <dcterms:modified xsi:type="dcterms:W3CDTF">2014-11-21T21:03:32Z</dcterms:modified>
</cp:coreProperties>
</file>