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handoutMasterIdLst>
    <p:handoutMasterId r:id="rId17"/>
  </p:handoutMasterIdLst>
  <p:sldIdLst>
    <p:sldId id="279" r:id="rId4"/>
    <p:sldId id="258" r:id="rId5"/>
    <p:sldId id="321" r:id="rId6"/>
    <p:sldId id="304" r:id="rId7"/>
    <p:sldId id="266" r:id="rId8"/>
    <p:sldId id="306" r:id="rId9"/>
    <p:sldId id="272" r:id="rId10"/>
    <p:sldId id="295" r:id="rId11"/>
    <p:sldId id="260" r:id="rId12"/>
    <p:sldId id="307" r:id="rId13"/>
    <p:sldId id="267" r:id="rId14"/>
    <p:sldId id="32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0"/>
    <a:srgbClr val="FFDA63"/>
    <a:srgbClr val="A99243"/>
    <a:srgbClr val="DDBF57"/>
    <a:srgbClr val="0063AB"/>
    <a:srgbClr val="CAD9FF"/>
    <a:srgbClr val="0095FF"/>
    <a:srgbClr val="2C2C2C"/>
    <a:srgbClr val="E61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02144-CD36-064B-ADEC-87FC5AED6619}" v="93" dt="2020-04-15T19:46:48.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20" autoAdjust="0"/>
    <p:restoredTop sz="94660"/>
  </p:normalViewPr>
  <p:slideViewPr>
    <p:cSldViewPr snapToGrid="0" showGuides="1">
      <p:cViewPr varScale="1">
        <p:scale>
          <a:sx n="73" d="100"/>
          <a:sy n="73" d="100"/>
        </p:scale>
        <p:origin x="138" y="54"/>
      </p:cViewPr>
      <p:guideLst>
        <p:guide orient="horz" pos="237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A7886-CBD5-4679-9A19-5F9D01580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4496C0-8A95-4E0D-A152-F4298AC3CB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CF014-DC08-4922-BCEE-BD88DE8FE7C1}" type="datetimeFigureOut">
              <a:rPr lang="en-US" smtClean="0"/>
              <a:t>4/30/2020</a:t>
            </a:fld>
            <a:endParaRPr lang="en-US"/>
          </a:p>
        </p:txBody>
      </p:sp>
      <p:sp>
        <p:nvSpPr>
          <p:cNvPr id="4" name="Footer Placeholder 3">
            <a:extLst>
              <a:ext uri="{FF2B5EF4-FFF2-40B4-BE49-F238E27FC236}">
                <a16:creationId xmlns:a16="http://schemas.microsoft.com/office/drawing/2014/main" id="{17CA34BA-7065-4020-B11C-774585B129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173A1E-D118-4043-9B37-B1D55726B4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A49321-4EC0-43AE-9F03-B3EE854C1EF9}" type="slidenum">
              <a:rPr lang="en-US" smtClean="0"/>
              <a:t>‹#›</a:t>
            </a:fld>
            <a:endParaRPr lang="en-US"/>
          </a:p>
        </p:txBody>
      </p:sp>
    </p:spTree>
    <p:extLst>
      <p:ext uri="{BB962C8B-B14F-4D97-AF65-F5344CB8AC3E}">
        <p14:creationId xmlns:p14="http://schemas.microsoft.com/office/powerpoint/2010/main" val="363957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64D314-A710-48DE-8187-89FFC063AEFE}"/>
              </a:ext>
            </a:extLst>
          </p:cNvPr>
          <p:cNvSpPr/>
          <p:nvPr userDrawn="1"/>
        </p:nvSpPr>
        <p:spPr>
          <a:xfrm>
            <a:off x="0" y="5073741"/>
            <a:ext cx="12192000" cy="1784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6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04559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60724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69521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3129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9300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8190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800" dirty="0">
              <a:solidFill>
                <a:srgbClr val="262626"/>
              </a:solidFill>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800" dirty="0">
              <a:solidFill>
                <a:srgbClr val="262626"/>
              </a:solidFill>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800" dirty="0">
              <a:solidFill>
                <a:srgbClr val="262626"/>
              </a:solidFill>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800" dirty="0">
              <a:solidFill>
                <a:srgbClr val="262626"/>
              </a:solidFill>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233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87546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74E0E-C5F6-48B4-8A48-5F0E3983DB42}"/>
              </a:ext>
            </a:extLst>
          </p:cNvPr>
          <p:cNvSpPr/>
          <p:nvPr userDrawn="1"/>
        </p:nvSpPr>
        <p:spPr>
          <a:xfrm>
            <a:off x="0" y="3847729"/>
            <a:ext cx="12192000" cy="3010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2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86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2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0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54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endParaRPr lang="en-US"/>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87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endParaRPr lang="en-US"/>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05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52914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61" r:id="rId4"/>
    <p:sldLayoutId id="2147483653" r:id="rId5"/>
    <p:sldLayoutId id="2147483660" r:id="rId6"/>
    <p:sldLayoutId id="2147483664" r:id="rId7"/>
    <p:sldLayoutId id="2147483666" r:id="rId8"/>
    <p:sldLayoutId id="2147483667" r:id="rId9"/>
    <p:sldLayoutId id="2147483668" r:id="rId10"/>
    <p:sldLayoutId id="2147483674" r:id="rId11"/>
    <p:sldLayoutId id="2147483669" r:id="rId12"/>
    <p:sldLayoutId id="2147483671" r:id="rId13"/>
    <p:sldLayoutId id="2147483670" r:id="rId14"/>
    <p:sldLayoutId id="2147483665"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CD72C19A-3FDF-4384-A3B3-A97D3EB2A7D6}"/>
              </a:ext>
            </a:extLst>
          </p:cNvPr>
          <p:cNvSpPr/>
          <p:nvPr/>
        </p:nvSpPr>
        <p:spPr>
          <a:xfrm rot="5400000">
            <a:off x="7159730" y="1735941"/>
            <a:ext cx="4792428" cy="1895120"/>
          </a:xfrm>
          <a:custGeom>
            <a:avLst/>
            <a:gdLst>
              <a:gd name="connsiteX0" fmla="*/ 192498 w 4792428"/>
              <a:gd name="connsiteY0" fmla="*/ 947561 h 1895120"/>
              <a:gd name="connsiteX1" fmla="*/ 322952 w 4792428"/>
              <a:gd name="connsiteY1" fmla="*/ 1078014 h 1895120"/>
              <a:gd name="connsiteX2" fmla="*/ 453405 w 4792428"/>
              <a:gd name="connsiteY2" fmla="*/ 947561 h 1895120"/>
              <a:gd name="connsiteX3" fmla="*/ 322952 w 4792428"/>
              <a:gd name="connsiteY3" fmla="*/ 817106 h 1895120"/>
              <a:gd name="connsiteX4" fmla="*/ 192498 w 4792428"/>
              <a:gd name="connsiteY4" fmla="*/ 947561 h 1895120"/>
              <a:gd name="connsiteX5" fmla="*/ 0 w 4792428"/>
              <a:gd name="connsiteY5" fmla="*/ 947561 h 1895120"/>
              <a:gd name="connsiteX6" fmla="*/ 756593 w 4792428"/>
              <a:gd name="connsiteY6" fmla="*/ 19252 h 1895120"/>
              <a:gd name="connsiteX7" fmla="*/ 947558 w 4792428"/>
              <a:gd name="connsiteY7" fmla="*/ 0 h 1895120"/>
              <a:gd name="connsiteX8" fmla="*/ 1648740 w 4792428"/>
              <a:gd name="connsiteY8" fmla="*/ 312547 h 1895120"/>
              <a:gd name="connsiteX9" fmla="*/ 1711908 w 4792428"/>
              <a:gd name="connsiteY9" fmla="*/ 393845 h 1895120"/>
              <a:gd name="connsiteX10" fmla="*/ 1771988 w 4792428"/>
              <a:gd name="connsiteY10" fmla="*/ 393845 h 1895120"/>
              <a:gd name="connsiteX11" fmla="*/ 1935264 w 4792428"/>
              <a:gd name="connsiteY11" fmla="*/ 532275 h 1895120"/>
              <a:gd name="connsiteX12" fmla="*/ 2045321 w 4792428"/>
              <a:gd name="connsiteY12" fmla="*/ 532275 h 1895120"/>
              <a:gd name="connsiteX13" fmla="*/ 2045321 w 4792428"/>
              <a:gd name="connsiteY13" fmla="*/ 528205 h 1895120"/>
              <a:gd name="connsiteX14" fmla="*/ 2127380 w 4792428"/>
              <a:gd name="connsiteY14" fmla="*/ 404405 h 1895120"/>
              <a:gd name="connsiteX15" fmla="*/ 2179676 w 4792428"/>
              <a:gd name="connsiteY15" fmla="*/ 393845 h 1895120"/>
              <a:gd name="connsiteX16" fmla="*/ 2291251 w 4792428"/>
              <a:gd name="connsiteY16" fmla="*/ 393845 h 1895120"/>
              <a:gd name="connsiteX17" fmla="*/ 2425607 w 4792428"/>
              <a:gd name="connsiteY17" fmla="*/ 528205 h 1895120"/>
              <a:gd name="connsiteX18" fmla="*/ 2425611 w 4792428"/>
              <a:gd name="connsiteY18" fmla="*/ 532275 h 1895120"/>
              <a:gd name="connsiteX19" fmla="*/ 4792428 w 4792428"/>
              <a:gd name="connsiteY19" fmla="*/ 515343 h 1895120"/>
              <a:gd name="connsiteX20" fmla="*/ 4792428 w 4792428"/>
              <a:gd name="connsiteY20" fmla="*/ 1343157 h 1895120"/>
              <a:gd name="connsiteX21" fmla="*/ 3237801 w 4792428"/>
              <a:gd name="connsiteY21" fmla="*/ 1362847 h 1895120"/>
              <a:gd name="connsiteX22" fmla="*/ 2425607 w 4792428"/>
              <a:gd name="connsiteY22" fmla="*/ 1362847 h 1895120"/>
              <a:gd name="connsiteX23" fmla="*/ 2425607 w 4792428"/>
              <a:gd name="connsiteY23" fmla="*/ 1366917 h 1895120"/>
              <a:gd name="connsiteX24" fmla="*/ 2291248 w 4792428"/>
              <a:gd name="connsiteY24" fmla="*/ 1501276 h 1895120"/>
              <a:gd name="connsiteX25" fmla="*/ 2179676 w 4792428"/>
              <a:gd name="connsiteY25" fmla="*/ 1501276 h 1895120"/>
              <a:gd name="connsiteX26" fmla="*/ 2045321 w 4792428"/>
              <a:gd name="connsiteY26" fmla="*/ 1366917 h 1895120"/>
              <a:gd name="connsiteX27" fmla="*/ 2045321 w 4792428"/>
              <a:gd name="connsiteY27" fmla="*/ 1362847 h 1895120"/>
              <a:gd name="connsiteX28" fmla="*/ 1935264 w 4792428"/>
              <a:gd name="connsiteY28" fmla="*/ 1362847 h 1895120"/>
              <a:gd name="connsiteX29" fmla="*/ 1771987 w 4792428"/>
              <a:gd name="connsiteY29" fmla="*/ 1501276 h 1895120"/>
              <a:gd name="connsiteX30" fmla="*/ 1711318 w 4792428"/>
              <a:gd name="connsiteY30" fmla="*/ 1501276 h 1895120"/>
              <a:gd name="connsiteX31" fmla="*/ 1686066 w 4792428"/>
              <a:gd name="connsiteY31" fmla="*/ 1537935 h 1895120"/>
              <a:gd name="connsiteX32" fmla="*/ 947558 w 4792428"/>
              <a:gd name="connsiteY32" fmla="*/ 1895120 h 1895120"/>
              <a:gd name="connsiteX33" fmla="*/ 0 w 4792428"/>
              <a:gd name="connsiteY33" fmla="*/ 947561 h 189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92428" h="1895120">
                <a:moveTo>
                  <a:pt x="192498" y="947561"/>
                </a:moveTo>
                <a:cubicBezTo>
                  <a:pt x="192498" y="1019608"/>
                  <a:pt x="250905" y="1078014"/>
                  <a:pt x="322952" y="1078014"/>
                </a:cubicBezTo>
                <a:cubicBezTo>
                  <a:pt x="394999" y="1078014"/>
                  <a:pt x="453405" y="1019608"/>
                  <a:pt x="453405" y="947561"/>
                </a:cubicBezTo>
                <a:cubicBezTo>
                  <a:pt x="453405" y="875513"/>
                  <a:pt x="394999" y="817106"/>
                  <a:pt x="322952" y="817106"/>
                </a:cubicBezTo>
                <a:cubicBezTo>
                  <a:pt x="250905" y="817106"/>
                  <a:pt x="192498" y="875513"/>
                  <a:pt x="192498" y="947561"/>
                </a:cubicBezTo>
                <a:close/>
                <a:moveTo>
                  <a:pt x="0" y="947561"/>
                </a:moveTo>
                <a:cubicBezTo>
                  <a:pt x="0" y="489653"/>
                  <a:pt x="324805" y="107608"/>
                  <a:pt x="756593" y="19252"/>
                </a:cubicBezTo>
                <a:cubicBezTo>
                  <a:pt x="818277" y="6628"/>
                  <a:pt x="882144" y="0"/>
                  <a:pt x="947558" y="0"/>
                </a:cubicBezTo>
                <a:cubicBezTo>
                  <a:pt x="1226240" y="0"/>
                  <a:pt x="1476824" y="120306"/>
                  <a:pt x="1648740" y="312547"/>
                </a:cubicBezTo>
                <a:lnTo>
                  <a:pt x="1711908" y="393845"/>
                </a:lnTo>
                <a:lnTo>
                  <a:pt x="1771988" y="393845"/>
                </a:lnTo>
                <a:cubicBezTo>
                  <a:pt x="1854779" y="393845"/>
                  <a:pt x="1923713" y="453180"/>
                  <a:pt x="1935264" y="532275"/>
                </a:cubicBezTo>
                <a:lnTo>
                  <a:pt x="2045321" y="532275"/>
                </a:lnTo>
                <a:lnTo>
                  <a:pt x="2045321" y="528205"/>
                </a:lnTo>
                <a:cubicBezTo>
                  <a:pt x="2045318" y="472553"/>
                  <a:pt x="2079156" y="424800"/>
                  <a:pt x="2127380" y="404405"/>
                </a:cubicBezTo>
                <a:cubicBezTo>
                  <a:pt x="2143455" y="397605"/>
                  <a:pt x="2161128" y="393845"/>
                  <a:pt x="2179676" y="393845"/>
                </a:cubicBezTo>
                <a:lnTo>
                  <a:pt x="2291251" y="393845"/>
                </a:lnTo>
                <a:cubicBezTo>
                  <a:pt x="2365455" y="393845"/>
                  <a:pt x="2425607" y="454001"/>
                  <a:pt x="2425607" y="528205"/>
                </a:cubicBezTo>
                <a:cubicBezTo>
                  <a:pt x="2425607" y="529560"/>
                  <a:pt x="2425611" y="530919"/>
                  <a:pt x="2425611" y="532275"/>
                </a:cubicBezTo>
                <a:lnTo>
                  <a:pt x="4792428" y="515343"/>
                </a:lnTo>
                <a:lnTo>
                  <a:pt x="4792428" y="1343157"/>
                </a:lnTo>
                <a:lnTo>
                  <a:pt x="3237801" y="1362847"/>
                </a:lnTo>
                <a:lnTo>
                  <a:pt x="2425607" y="1362847"/>
                </a:lnTo>
                <a:lnTo>
                  <a:pt x="2425607" y="1366917"/>
                </a:lnTo>
                <a:cubicBezTo>
                  <a:pt x="2425611" y="1441122"/>
                  <a:pt x="2365455" y="1501276"/>
                  <a:pt x="2291248" y="1501276"/>
                </a:cubicBezTo>
                <a:lnTo>
                  <a:pt x="2179676" y="1501276"/>
                </a:lnTo>
                <a:cubicBezTo>
                  <a:pt x="2105471" y="1501276"/>
                  <a:pt x="2045318" y="1441122"/>
                  <a:pt x="2045321" y="1366917"/>
                </a:cubicBezTo>
                <a:lnTo>
                  <a:pt x="2045321" y="1362847"/>
                </a:lnTo>
                <a:lnTo>
                  <a:pt x="1935264" y="1362847"/>
                </a:lnTo>
                <a:cubicBezTo>
                  <a:pt x="1923713" y="1441942"/>
                  <a:pt x="1854779" y="1501276"/>
                  <a:pt x="1771987" y="1501276"/>
                </a:cubicBezTo>
                <a:lnTo>
                  <a:pt x="1711318" y="1501276"/>
                </a:lnTo>
                <a:lnTo>
                  <a:pt x="1686066" y="1537935"/>
                </a:lnTo>
                <a:cubicBezTo>
                  <a:pt x="1514242" y="1756097"/>
                  <a:pt x="1247135" y="1895120"/>
                  <a:pt x="947558" y="1895120"/>
                </a:cubicBezTo>
                <a:cubicBezTo>
                  <a:pt x="424237" y="1895120"/>
                  <a:pt x="0" y="1470884"/>
                  <a:pt x="0" y="947561"/>
                </a:cubicBezTo>
                <a:close/>
              </a:path>
            </a:pathLst>
          </a:custGeom>
          <a:solidFill>
            <a:schemeClr val="accent2"/>
          </a:solidFill>
          <a:ln>
            <a:noFill/>
          </a:ln>
          <a:effectLst>
            <a:reflection blurRad="190500" stA="52000" endA="3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solidFill>
                <a:schemeClr val="tx1">
                  <a:lumMod val="75000"/>
                  <a:lumOff val="25000"/>
                </a:schemeClr>
              </a:solidFill>
            </a:endParaRPr>
          </a:p>
        </p:txBody>
      </p:sp>
      <p:sp>
        <p:nvSpPr>
          <p:cNvPr id="15" name="TextBox 14">
            <a:extLst>
              <a:ext uri="{FF2B5EF4-FFF2-40B4-BE49-F238E27FC236}">
                <a16:creationId xmlns:a16="http://schemas.microsoft.com/office/drawing/2014/main" id="{490D54D9-55DA-481B-B13E-D2348E6382B1}"/>
              </a:ext>
            </a:extLst>
          </p:cNvPr>
          <p:cNvSpPr txBox="1"/>
          <p:nvPr/>
        </p:nvSpPr>
        <p:spPr>
          <a:xfrm>
            <a:off x="193024" y="5211220"/>
            <a:ext cx="6155104" cy="461665"/>
          </a:xfrm>
          <a:prstGeom prst="rect">
            <a:avLst/>
          </a:prstGeom>
          <a:noFill/>
        </p:spPr>
        <p:txBody>
          <a:bodyPr wrap="square" rtlCol="0" anchor="ctr">
            <a:spAutoFit/>
          </a:bodyPr>
          <a:lstStyle/>
          <a:p>
            <a:r>
              <a:rPr lang="en-US" altLang="ko-KR" sz="2400" b="1" dirty="0">
                <a:solidFill>
                  <a:srgbClr val="0070C0"/>
                </a:solidFill>
                <a:cs typeface="Arial" pitchFamily="34" charset="0"/>
              </a:rPr>
              <a:t>2020 Election Orientation</a:t>
            </a:r>
            <a:endParaRPr lang="ko-KR" altLang="en-US" sz="2400" b="1" dirty="0">
              <a:solidFill>
                <a:srgbClr val="0070C0"/>
              </a:solidFill>
              <a:cs typeface="Arial" pitchFamily="34" charset="0"/>
            </a:endParaRPr>
          </a:p>
        </p:txBody>
      </p:sp>
      <p:sp>
        <p:nvSpPr>
          <p:cNvPr id="17" name="TextBox 16">
            <a:extLst>
              <a:ext uri="{FF2B5EF4-FFF2-40B4-BE49-F238E27FC236}">
                <a16:creationId xmlns:a16="http://schemas.microsoft.com/office/drawing/2014/main" id="{30EBE549-0762-43B4-95E7-CC02F23EA21F}"/>
              </a:ext>
            </a:extLst>
          </p:cNvPr>
          <p:cNvSpPr txBox="1"/>
          <p:nvPr/>
        </p:nvSpPr>
        <p:spPr>
          <a:xfrm>
            <a:off x="193024" y="3080779"/>
            <a:ext cx="9466540" cy="1754326"/>
          </a:xfrm>
          <a:prstGeom prst="rect">
            <a:avLst/>
          </a:prstGeom>
          <a:noFill/>
        </p:spPr>
        <p:txBody>
          <a:bodyPr wrap="square" rtlCol="0" anchor="ctr">
            <a:spAutoFit/>
          </a:bodyPr>
          <a:lstStyle/>
          <a:p>
            <a:r>
              <a:rPr lang="en-US" altLang="ko-KR" sz="5400" b="1" dirty="0">
                <a:solidFill>
                  <a:srgbClr val="FFDA63"/>
                </a:solidFill>
                <a:cs typeface="Arial" pitchFamily="34" charset="0"/>
              </a:rPr>
              <a:t>Associated Students of Berkeley City College</a:t>
            </a:r>
            <a:endParaRPr lang="ko-KR" altLang="en-US" sz="5400" b="1" dirty="0">
              <a:solidFill>
                <a:srgbClr val="FFDA63"/>
              </a:solidFill>
              <a:cs typeface="Arial" pitchFamily="34" charset="0"/>
            </a:endParaRPr>
          </a:p>
        </p:txBody>
      </p:sp>
      <p:sp>
        <p:nvSpPr>
          <p:cNvPr id="24" name="Graphic 12">
            <a:extLst>
              <a:ext uri="{FF2B5EF4-FFF2-40B4-BE49-F238E27FC236}">
                <a16:creationId xmlns:a16="http://schemas.microsoft.com/office/drawing/2014/main" id="{6C973170-6F75-E047-89C8-7C96DBFA8FB6}"/>
              </a:ext>
            </a:extLst>
          </p:cNvPr>
          <p:cNvSpPr/>
          <p:nvPr/>
        </p:nvSpPr>
        <p:spPr>
          <a:xfrm>
            <a:off x="8012312" y="2273250"/>
            <a:ext cx="1450649" cy="2991515"/>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chemeClr val="accent2"/>
          </a:solidFill>
          <a:ln w="9525" cap="flat">
            <a:noFill/>
            <a:prstDash val="solid"/>
            <a:miter/>
          </a:ln>
        </p:spPr>
        <p:txBody>
          <a:bodyPr rtlCol="0" anchor="ctr"/>
          <a:lstStyle/>
          <a:p>
            <a:endParaRPr lang="en-US"/>
          </a:p>
        </p:txBody>
      </p:sp>
      <p:sp>
        <p:nvSpPr>
          <p:cNvPr id="25" name="Graphic 11">
            <a:extLst>
              <a:ext uri="{FF2B5EF4-FFF2-40B4-BE49-F238E27FC236}">
                <a16:creationId xmlns:a16="http://schemas.microsoft.com/office/drawing/2014/main" id="{6BC135F3-D75B-0642-86EC-21704E8E2234}"/>
              </a:ext>
            </a:extLst>
          </p:cNvPr>
          <p:cNvSpPr/>
          <p:nvPr/>
        </p:nvSpPr>
        <p:spPr>
          <a:xfrm>
            <a:off x="9856166" y="2236346"/>
            <a:ext cx="1294675" cy="3040239"/>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2"/>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A33F946-0EBE-42F8-A644-D54B7DA59BF9}"/>
              </a:ext>
            </a:extLst>
          </p:cNvPr>
          <p:cNvSpPr/>
          <p:nvPr/>
        </p:nvSpPr>
        <p:spPr>
          <a:xfrm flipH="1">
            <a:off x="9210570" y="2260709"/>
            <a:ext cx="820001" cy="2991515"/>
          </a:xfrm>
          <a:custGeom>
            <a:avLst/>
            <a:gdLst>
              <a:gd name="connsiteX0" fmla="*/ 419929 w 762000"/>
              <a:gd name="connsiteY0" fmla="*/ 691991 h 2505075"/>
              <a:gd name="connsiteX1" fmla="*/ 440884 w 762000"/>
              <a:gd name="connsiteY1" fmla="*/ 751999 h 2505075"/>
              <a:gd name="connsiteX2" fmla="*/ 444694 w 762000"/>
              <a:gd name="connsiteY2" fmla="*/ 706279 h 2505075"/>
              <a:gd name="connsiteX3" fmla="*/ 419929 w 762000"/>
              <a:gd name="connsiteY3" fmla="*/ 691991 h 2505075"/>
              <a:gd name="connsiteX4" fmla="*/ 419929 w 762000"/>
              <a:gd name="connsiteY4" fmla="*/ 691991 h 2505075"/>
              <a:gd name="connsiteX5" fmla="*/ 419929 w 762000"/>
              <a:gd name="connsiteY5" fmla="*/ 691991 h 2505075"/>
              <a:gd name="connsiteX6" fmla="*/ 446599 w 762000"/>
              <a:gd name="connsiteY6" fmla="*/ 2432209 h 2505075"/>
              <a:gd name="connsiteX7" fmla="*/ 442789 w 762000"/>
              <a:gd name="connsiteY7" fmla="*/ 2365534 h 2505075"/>
              <a:gd name="connsiteX8" fmla="*/ 436122 w 762000"/>
              <a:gd name="connsiteY8" fmla="*/ 2336006 h 2505075"/>
              <a:gd name="connsiteX9" fmla="*/ 447552 w 762000"/>
              <a:gd name="connsiteY9" fmla="*/ 2264569 h 2505075"/>
              <a:gd name="connsiteX10" fmla="*/ 428502 w 762000"/>
              <a:gd name="connsiteY10" fmla="*/ 2204561 h 2505075"/>
              <a:gd name="connsiteX11" fmla="*/ 428502 w 762000"/>
              <a:gd name="connsiteY11" fmla="*/ 1926431 h 2505075"/>
              <a:gd name="connsiteX12" fmla="*/ 459934 w 762000"/>
              <a:gd name="connsiteY12" fmla="*/ 1774031 h 2505075"/>
              <a:gd name="connsiteX13" fmla="*/ 445647 w 762000"/>
              <a:gd name="connsiteY13" fmla="*/ 1730216 h 2505075"/>
              <a:gd name="connsiteX14" fmla="*/ 455172 w 762000"/>
              <a:gd name="connsiteY14" fmla="*/ 1694021 h 2505075"/>
              <a:gd name="connsiteX15" fmla="*/ 453267 w 762000"/>
              <a:gd name="connsiteY15" fmla="*/ 1617821 h 2505075"/>
              <a:gd name="connsiteX16" fmla="*/ 405642 w 762000"/>
              <a:gd name="connsiteY16" fmla="*/ 1476851 h 2505075"/>
              <a:gd name="connsiteX17" fmla="*/ 327537 w 762000"/>
              <a:gd name="connsiteY17" fmla="*/ 1759744 h 2505075"/>
              <a:gd name="connsiteX18" fmla="*/ 326584 w 762000"/>
              <a:gd name="connsiteY18" fmla="*/ 1809274 h 2505075"/>
              <a:gd name="connsiteX19" fmla="*/ 301819 w 762000"/>
              <a:gd name="connsiteY19" fmla="*/ 1842611 h 2505075"/>
              <a:gd name="connsiteX20" fmla="*/ 304677 w 762000"/>
              <a:gd name="connsiteY20" fmla="*/ 1867376 h 2505075"/>
              <a:gd name="connsiteX21" fmla="*/ 287532 w 762000"/>
              <a:gd name="connsiteY21" fmla="*/ 1904524 h 2505075"/>
              <a:gd name="connsiteX22" fmla="*/ 246574 w 762000"/>
              <a:gd name="connsiteY22" fmla="*/ 2167414 h 2505075"/>
              <a:gd name="connsiteX23" fmla="*/ 251337 w 762000"/>
              <a:gd name="connsiteY23" fmla="*/ 2280761 h 2505075"/>
              <a:gd name="connsiteX24" fmla="*/ 236097 w 762000"/>
              <a:gd name="connsiteY24" fmla="*/ 2376011 h 2505075"/>
              <a:gd name="connsiteX25" fmla="*/ 325632 w 762000"/>
              <a:gd name="connsiteY25" fmla="*/ 2465546 h 2505075"/>
              <a:gd name="connsiteX26" fmla="*/ 748542 w 762000"/>
              <a:gd name="connsiteY26" fmla="*/ 2494121 h 2505075"/>
              <a:gd name="connsiteX27" fmla="*/ 600904 w 762000"/>
              <a:gd name="connsiteY27" fmla="*/ 2490311 h 2505075"/>
              <a:gd name="connsiteX28" fmla="*/ 446599 w 762000"/>
              <a:gd name="connsiteY28" fmla="*/ 2432209 h 2505075"/>
              <a:gd name="connsiteX29" fmla="*/ 116082 w 762000"/>
              <a:gd name="connsiteY29" fmla="*/ 2428399 h 2505075"/>
              <a:gd name="connsiteX30" fmla="*/ 137989 w 762000"/>
              <a:gd name="connsiteY30" fmla="*/ 2365534 h 2505075"/>
              <a:gd name="connsiteX31" fmla="*/ 113224 w 762000"/>
              <a:gd name="connsiteY31" fmla="*/ 2288381 h 2505075"/>
              <a:gd name="connsiteX32" fmla="*/ 125607 w 762000"/>
              <a:gd name="connsiteY32" fmla="*/ 2133124 h 2505075"/>
              <a:gd name="connsiteX33" fmla="*/ 152277 w 762000"/>
              <a:gd name="connsiteY33" fmla="*/ 1778794 h 2505075"/>
              <a:gd name="connsiteX34" fmla="*/ 163707 w 762000"/>
              <a:gd name="connsiteY34" fmla="*/ 1728311 h 2505075"/>
              <a:gd name="connsiteX35" fmla="*/ 168469 w 762000"/>
              <a:gd name="connsiteY35" fmla="*/ 1663541 h 2505075"/>
              <a:gd name="connsiteX36" fmla="*/ 165612 w 762000"/>
              <a:gd name="connsiteY36" fmla="*/ 1606391 h 2505075"/>
              <a:gd name="connsiteX37" fmla="*/ 144657 w 762000"/>
              <a:gd name="connsiteY37" fmla="*/ 1468279 h 2505075"/>
              <a:gd name="connsiteX38" fmla="*/ 124654 w 762000"/>
              <a:gd name="connsiteY38" fmla="*/ 1383506 h 2505075"/>
              <a:gd name="connsiteX39" fmla="*/ 77982 w 762000"/>
              <a:gd name="connsiteY39" fmla="*/ 1324451 h 2505075"/>
              <a:gd name="connsiteX40" fmla="*/ 115129 w 762000"/>
              <a:gd name="connsiteY40" fmla="*/ 994886 h 2505075"/>
              <a:gd name="connsiteX41" fmla="*/ 119892 w 762000"/>
              <a:gd name="connsiteY41" fmla="*/ 964406 h 2505075"/>
              <a:gd name="connsiteX42" fmla="*/ 119892 w 762000"/>
              <a:gd name="connsiteY42" fmla="*/ 959644 h 2505075"/>
              <a:gd name="connsiteX43" fmla="*/ 108462 w 762000"/>
              <a:gd name="connsiteY43" fmla="*/ 942499 h 2505075"/>
              <a:gd name="connsiteX44" fmla="*/ 119892 w 762000"/>
              <a:gd name="connsiteY44" fmla="*/ 887254 h 2505075"/>
              <a:gd name="connsiteX45" fmla="*/ 91317 w 762000"/>
              <a:gd name="connsiteY45" fmla="*/ 830104 h 2505075"/>
              <a:gd name="connsiteX46" fmla="*/ 77029 w 762000"/>
              <a:gd name="connsiteY46" fmla="*/ 792956 h 2505075"/>
              <a:gd name="connsiteX47" fmla="*/ 80839 w 762000"/>
              <a:gd name="connsiteY47" fmla="*/ 754856 h 2505075"/>
              <a:gd name="connsiteX48" fmla="*/ 68457 w 762000"/>
              <a:gd name="connsiteY48" fmla="*/ 746284 h 2505075"/>
              <a:gd name="connsiteX49" fmla="*/ 56074 w 762000"/>
              <a:gd name="connsiteY49" fmla="*/ 690086 h 2505075"/>
              <a:gd name="connsiteX50" fmla="*/ 19879 w 762000"/>
              <a:gd name="connsiteY50" fmla="*/ 605314 h 2505075"/>
              <a:gd name="connsiteX51" fmla="*/ 9402 w 762000"/>
              <a:gd name="connsiteY51" fmla="*/ 522446 h 2505075"/>
              <a:gd name="connsiteX52" fmla="*/ 26547 w 762000"/>
              <a:gd name="connsiteY52" fmla="*/ 418624 h 2505075"/>
              <a:gd name="connsiteX53" fmla="*/ 159897 w 762000"/>
              <a:gd name="connsiteY53" fmla="*/ 360521 h 2505075"/>
              <a:gd name="connsiteX54" fmla="*/ 229429 w 762000"/>
              <a:gd name="connsiteY54" fmla="*/ 298609 h 2505075"/>
              <a:gd name="connsiteX55" fmla="*/ 231334 w 762000"/>
              <a:gd name="connsiteY55" fmla="*/ 299561 h 2505075"/>
              <a:gd name="connsiteX56" fmla="*/ 349444 w 762000"/>
              <a:gd name="connsiteY56" fmla="*/ 451961 h 2505075"/>
              <a:gd name="connsiteX57" fmla="*/ 314202 w 762000"/>
              <a:gd name="connsiteY57" fmla="*/ 411004 h 2505075"/>
              <a:gd name="connsiteX58" fmla="*/ 361827 w 762000"/>
              <a:gd name="connsiteY58" fmla="*/ 368141 h 2505075"/>
              <a:gd name="connsiteX59" fmla="*/ 364684 w 762000"/>
              <a:gd name="connsiteY59" fmla="*/ 368141 h 2505075"/>
              <a:gd name="connsiteX60" fmla="*/ 339919 w 762000"/>
              <a:gd name="connsiteY60" fmla="*/ 355759 h 2505075"/>
              <a:gd name="connsiteX61" fmla="*/ 274197 w 762000"/>
              <a:gd name="connsiteY61" fmla="*/ 327184 h 2505075"/>
              <a:gd name="connsiteX62" fmla="*/ 239907 w 762000"/>
              <a:gd name="connsiteY62" fmla="*/ 289084 h 2505075"/>
              <a:gd name="connsiteX63" fmla="*/ 217047 w 762000"/>
              <a:gd name="connsiteY63" fmla="*/ 226219 h 2505075"/>
              <a:gd name="connsiteX64" fmla="*/ 202759 w 762000"/>
              <a:gd name="connsiteY64" fmla="*/ 235744 h 2505075"/>
              <a:gd name="connsiteX65" fmla="*/ 176089 w 762000"/>
              <a:gd name="connsiteY65" fmla="*/ 170974 h 2505075"/>
              <a:gd name="connsiteX66" fmla="*/ 192282 w 762000"/>
              <a:gd name="connsiteY66" fmla="*/ 155734 h 2505075"/>
              <a:gd name="connsiteX67" fmla="*/ 311344 w 762000"/>
              <a:gd name="connsiteY67" fmla="*/ 7144 h 2505075"/>
              <a:gd name="connsiteX68" fmla="*/ 311344 w 762000"/>
              <a:gd name="connsiteY68" fmla="*/ 7144 h 2505075"/>
              <a:gd name="connsiteX69" fmla="*/ 443742 w 762000"/>
              <a:gd name="connsiteY69" fmla="*/ 137636 h 2505075"/>
              <a:gd name="connsiteX70" fmla="*/ 450409 w 762000"/>
              <a:gd name="connsiteY70" fmla="*/ 201454 h 2505075"/>
              <a:gd name="connsiteX71" fmla="*/ 431359 w 762000"/>
              <a:gd name="connsiteY71" fmla="*/ 216694 h 2505075"/>
              <a:gd name="connsiteX72" fmla="*/ 398974 w 762000"/>
              <a:gd name="connsiteY72" fmla="*/ 297656 h 2505075"/>
              <a:gd name="connsiteX73" fmla="*/ 395164 w 762000"/>
              <a:gd name="connsiteY73" fmla="*/ 322421 h 2505075"/>
              <a:gd name="connsiteX74" fmla="*/ 368494 w 762000"/>
              <a:gd name="connsiteY74" fmla="*/ 367189 h 2505075"/>
              <a:gd name="connsiteX75" fmla="*/ 412309 w 762000"/>
              <a:gd name="connsiteY75" fmla="*/ 416719 h 2505075"/>
              <a:gd name="connsiteX76" fmla="*/ 413262 w 762000"/>
              <a:gd name="connsiteY76" fmla="*/ 420529 h 2505075"/>
              <a:gd name="connsiteX77" fmla="*/ 396117 w 762000"/>
              <a:gd name="connsiteY77" fmla="*/ 419576 h 2505075"/>
              <a:gd name="connsiteX78" fmla="*/ 418977 w 762000"/>
              <a:gd name="connsiteY78" fmla="*/ 461486 h 2505075"/>
              <a:gd name="connsiteX79" fmla="*/ 412309 w 762000"/>
              <a:gd name="connsiteY79" fmla="*/ 420529 h 2505075"/>
              <a:gd name="connsiteX80" fmla="*/ 415167 w 762000"/>
              <a:gd name="connsiteY80" fmla="*/ 420529 h 2505075"/>
              <a:gd name="connsiteX81" fmla="*/ 411357 w 762000"/>
              <a:gd name="connsiteY81" fmla="*/ 416719 h 2505075"/>
              <a:gd name="connsiteX82" fmla="*/ 398974 w 762000"/>
              <a:gd name="connsiteY82" fmla="*/ 386239 h 2505075"/>
              <a:gd name="connsiteX83" fmla="*/ 397069 w 762000"/>
              <a:gd name="connsiteY83" fmla="*/ 330041 h 2505075"/>
              <a:gd name="connsiteX84" fmla="*/ 415167 w 762000"/>
              <a:gd name="connsiteY84" fmla="*/ 370046 h 2505075"/>
              <a:gd name="connsiteX85" fmla="*/ 554232 w 762000"/>
              <a:gd name="connsiteY85" fmla="*/ 411004 h 2505075"/>
              <a:gd name="connsiteX86" fmla="*/ 597094 w 762000"/>
              <a:gd name="connsiteY86" fmla="*/ 430054 h 2505075"/>
              <a:gd name="connsiteX87" fmla="*/ 619954 w 762000"/>
              <a:gd name="connsiteY87" fmla="*/ 500539 h 2505075"/>
              <a:gd name="connsiteX88" fmla="*/ 635194 w 762000"/>
              <a:gd name="connsiteY88" fmla="*/ 519589 h 2505075"/>
              <a:gd name="connsiteX89" fmla="*/ 634242 w 762000"/>
              <a:gd name="connsiteY89" fmla="*/ 549116 h 2505075"/>
              <a:gd name="connsiteX90" fmla="*/ 643767 w 762000"/>
              <a:gd name="connsiteY90" fmla="*/ 560546 h 2505075"/>
              <a:gd name="connsiteX91" fmla="*/ 640909 w 762000"/>
              <a:gd name="connsiteY91" fmla="*/ 572929 h 2505075"/>
              <a:gd name="connsiteX92" fmla="*/ 655197 w 762000"/>
              <a:gd name="connsiteY92" fmla="*/ 580549 h 2505075"/>
              <a:gd name="connsiteX93" fmla="*/ 654244 w 762000"/>
              <a:gd name="connsiteY93" fmla="*/ 604361 h 2505075"/>
              <a:gd name="connsiteX94" fmla="*/ 717109 w 762000"/>
              <a:gd name="connsiteY94" fmla="*/ 698659 h 2505075"/>
              <a:gd name="connsiteX95" fmla="*/ 743779 w 762000"/>
              <a:gd name="connsiteY95" fmla="*/ 713899 h 2505075"/>
              <a:gd name="connsiteX96" fmla="*/ 757114 w 762000"/>
              <a:gd name="connsiteY96" fmla="*/ 791051 h 2505075"/>
              <a:gd name="connsiteX97" fmla="*/ 678057 w 762000"/>
              <a:gd name="connsiteY97" fmla="*/ 867251 h 2505075"/>
              <a:gd name="connsiteX98" fmla="*/ 603762 w 762000"/>
              <a:gd name="connsiteY98" fmla="*/ 868204 h 2505075"/>
              <a:gd name="connsiteX99" fmla="*/ 584712 w 762000"/>
              <a:gd name="connsiteY99" fmla="*/ 856774 h 2505075"/>
              <a:gd name="connsiteX100" fmla="*/ 580902 w 762000"/>
              <a:gd name="connsiteY100" fmla="*/ 885349 h 2505075"/>
              <a:gd name="connsiteX101" fmla="*/ 586617 w 762000"/>
              <a:gd name="connsiteY101" fmla="*/ 952024 h 2505075"/>
              <a:gd name="connsiteX102" fmla="*/ 705679 w 762000"/>
              <a:gd name="connsiteY102" fmla="*/ 1323499 h 2505075"/>
              <a:gd name="connsiteX103" fmla="*/ 642814 w 762000"/>
              <a:gd name="connsiteY103" fmla="*/ 1355884 h 2505075"/>
              <a:gd name="connsiteX104" fmla="*/ 649482 w 762000"/>
              <a:gd name="connsiteY104" fmla="*/ 1510189 h 2505075"/>
              <a:gd name="connsiteX105" fmla="*/ 644719 w 762000"/>
              <a:gd name="connsiteY105" fmla="*/ 1656874 h 2505075"/>
              <a:gd name="connsiteX106" fmla="*/ 638052 w 762000"/>
              <a:gd name="connsiteY106" fmla="*/ 1755934 h 2505075"/>
              <a:gd name="connsiteX107" fmla="*/ 615192 w 762000"/>
              <a:gd name="connsiteY107" fmla="*/ 1834039 h 2505075"/>
              <a:gd name="connsiteX108" fmla="*/ 593284 w 762000"/>
              <a:gd name="connsiteY108" fmla="*/ 1860709 h 2505075"/>
              <a:gd name="connsiteX109" fmla="*/ 589474 w 762000"/>
              <a:gd name="connsiteY109" fmla="*/ 1916906 h 2505075"/>
              <a:gd name="connsiteX110" fmla="*/ 572329 w 762000"/>
              <a:gd name="connsiteY110" fmla="*/ 2073116 h 2505075"/>
              <a:gd name="connsiteX111" fmla="*/ 564709 w 762000"/>
              <a:gd name="connsiteY111" fmla="*/ 2166461 h 2505075"/>
              <a:gd name="connsiteX112" fmla="*/ 568519 w 762000"/>
              <a:gd name="connsiteY112" fmla="*/ 2235994 h 2505075"/>
              <a:gd name="connsiteX113" fmla="*/ 581854 w 762000"/>
              <a:gd name="connsiteY113" fmla="*/ 2270284 h 2505075"/>
              <a:gd name="connsiteX114" fmla="*/ 574234 w 762000"/>
              <a:gd name="connsiteY114" fmla="*/ 2315051 h 2505075"/>
              <a:gd name="connsiteX115" fmla="*/ 741874 w 762000"/>
              <a:gd name="connsiteY115" fmla="*/ 2441734 h 2505075"/>
              <a:gd name="connsiteX116" fmla="*/ 747589 w 762000"/>
              <a:gd name="connsiteY116" fmla="*/ 2494121 h 2505075"/>
              <a:gd name="connsiteX117" fmla="*/ 326584 w 762000"/>
              <a:gd name="connsiteY117" fmla="*/ 2465546 h 2505075"/>
              <a:gd name="connsiteX118" fmla="*/ 220857 w 762000"/>
              <a:gd name="connsiteY118" fmla="*/ 2502694 h 2505075"/>
              <a:gd name="connsiteX119" fmla="*/ 116082 w 762000"/>
              <a:gd name="connsiteY119" fmla="*/ 2429351 h 2505075"/>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391830 w 750073"/>
              <a:gd name="connsiteY72" fmla="*/ 290512 h 2498461"/>
              <a:gd name="connsiteX73" fmla="*/ 388020 w 750073"/>
              <a:gd name="connsiteY73" fmla="*/ 315277 h 2498461"/>
              <a:gd name="connsiteX74" fmla="*/ 361350 w 750073"/>
              <a:gd name="connsiteY74" fmla="*/ 360045 h 2498461"/>
              <a:gd name="connsiteX75" fmla="*/ 405165 w 750073"/>
              <a:gd name="connsiteY75" fmla="*/ 409575 h 2498461"/>
              <a:gd name="connsiteX76" fmla="*/ 406118 w 750073"/>
              <a:gd name="connsiteY76" fmla="*/ 413385 h 2498461"/>
              <a:gd name="connsiteX77" fmla="*/ 388973 w 750073"/>
              <a:gd name="connsiteY77" fmla="*/ 412432 h 2498461"/>
              <a:gd name="connsiteX78" fmla="*/ 411833 w 750073"/>
              <a:gd name="connsiteY78" fmla="*/ 454342 h 2498461"/>
              <a:gd name="connsiteX79" fmla="*/ 405165 w 750073"/>
              <a:gd name="connsiteY79" fmla="*/ 413385 h 2498461"/>
              <a:gd name="connsiteX80" fmla="*/ 408023 w 750073"/>
              <a:gd name="connsiteY80" fmla="*/ 413385 h 2498461"/>
              <a:gd name="connsiteX81" fmla="*/ 404213 w 750073"/>
              <a:gd name="connsiteY81" fmla="*/ 409575 h 2498461"/>
              <a:gd name="connsiteX82" fmla="*/ 391830 w 750073"/>
              <a:gd name="connsiteY82" fmla="*/ 379095 h 2498461"/>
              <a:gd name="connsiteX83" fmla="*/ 408023 w 750073"/>
              <a:gd name="connsiteY83" fmla="*/ 362902 h 2498461"/>
              <a:gd name="connsiteX84" fmla="*/ 547088 w 750073"/>
              <a:gd name="connsiteY84" fmla="*/ 403860 h 2498461"/>
              <a:gd name="connsiteX85" fmla="*/ 589950 w 750073"/>
              <a:gd name="connsiteY85" fmla="*/ 422910 h 2498461"/>
              <a:gd name="connsiteX86" fmla="*/ 612810 w 750073"/>
              <a:gd name="connsiteY86" fmla="*/ 493395 h 2498461"/>
              <a:gd name="connsiteX87" fmla="*/ 628050 w 750073"/>
              <a:gd name="connsiteY87" fmla="*/ 512445 h 2498461"/>
              <a:gd name="connsiteX88" fmla="*/ 627098 w 750073"/>
              <a:gd name="connsiteY88" fmla="*/ 541972 h 2498461"/>
              <a:gd name="connsiteX89" fmla="*/ 636623 w 750073"/>
              <a:gd name="connsiteY89" fmla="*/ 553402 h 2498461"/>
              <a:gd name="connsiteX90" fmla="*/ 633765 w 750073"/>
              <a:gd name="connsiteY90" fmla="*/ 565785 h 2498461"/>
              <a:gd name="connsiteX91" fmla="*/ 648053 w 750073"/>
              <a:gd name="connsiteY91" fmla="*/ 573405 h 2498461"/>
              <a:gd name="connsiteX92" fmla="*/ 647100 w 750073"/>
              <a:gd name="connsiteY92" fmla="*/ 597217 h 2498461"/>
              <a:gd name="connsiteX93" fmla="*/ 709965 w 750073"/>
              <a:gd name="connsiteY93" fmla="*/ 691515 h 2498461"/>
              <a:gd name="connsiteX94" fmla="*/ 736635 w 750073"/>
              <a:gd name="connsiteY94" fmla="*/ 706755 h 2498461"/>
              <a:gd name="connsiteX95" fmla="*/ 749970 w 750073"/>
              <a:gd name="connsiteY95" fmla="*/ 783907 h 2498461"/>
              <a:gd name="connsiteX96" fmla="*/ 670913 w 750073"/>
              <a:gd name="connsiteY96" fmla="*/ 860107 h 2498461"/>
              <a:gd name="connsiteX97" fmla="*/ 596618 w 750073"/>
              <a:gd name="connsiteY97" fmla="*/ 861060 h 2498461"/>
              <a:gd name="connsiteX98" fmla="*/ 577568 w 750073"/>
              <a:gd name="connsiteY98" fmla="*/ 849630 h 2498461"/>
              <a:gd name="connsiteX99" fmla="*/ 573758 w 750073"/>
              <a:gd name="connsiteY99" fmla="*/ 878205 h 2498461"/>
              <a:gd name="connsiteX100" fmla="*/ 579473 w 750073"/>
              <a:gd name="connsiteY100" fmla="*/ 944880 h 2498461"/>
              <a:gd name="connsiteX101" fmla="*/ 698535 w 750073"/>
              <a:gd name="connsiteY101" fmla="*/ 1316355 h 2498461"/>
              <a:gd name="connsiteX102" fmla="*/ 635670 w 750073"/>
              <a:gd name="connsiteY102" fmla="*/ 1348740 h 2498461"/>
              <a:gd name="connsiteX103" fmla="*/ 642338 w 750073"/>
              <a:gd name="connsiteY103" fmla="*/ 1503045 h 2498461"/>
              <a:gd name="connsiteX104" fmla="*/ 637575 w 750073"/>
              <a:gd name="connsiteY104" fmla="*/ 1649730 h 2498461"/>
              <a:gd name="connsiteX105" fmla="*/ 630908 w 750073"/>
              <a:gd name="connsiteY105" fmla="*/ 1748790 h 2498461"/>
              <a:gd name="connsiteX106" fmla="*/ 608048 w 750073"/>
              <a:gd name="connsiteY106" fmla="*/ 1826895 h 2498461"/>
              <a:gd name="connsiteX107" fmla="*/ 586140 w 750073"/>
              <a:gd name="connsiteY107" fmla="*/ 1853565 h 2498461"/>
              <a:gd name="connsiteX108" fmla="*/ 582330 w 750073"/>
              <a:gd name="connsiteY108" fmla="*/ 1909762 h 2498461"/>
              <a:gd name="connsiteX109" fmla="*/ 565185 w 750073"/>
              <a:gd name="connsiteY109" fmla="*/ 2065972 h 2498461"/>
              <a:gd name="connsiteX110" fmla="*/ 557565 w 750073"/>
              <a:gd name="connsiteY110" fmla="*/ 2159317 h 2498461"/>
              <a:gd name="connsiteX111" fmla="*/ 561375 w 750073"/>
              <a:gd name="connsiteY111" fmla="*/ 2228850 h 2498461"/>
              <a:gd name="connsiteX112" fmla="*/ 574710 w 750073"/>
              <a:gd name="connsiteY112" fmla="*/ 2263140 h 2498461"/>
              <a:gd name="connsiteX113" fmla="*/ 567090 w 750073"/>
              <a:gd name="connsiteY113" fmla="*/ 2307907 h 2498461"/>
              <a:gd name="connsiteX114" fmla="*/ 734730 w 750073"/>
              <a:gd name="connsiteY114" fmla="*/ 2434590 h 2498461"/>
              <a:gd name="connsiteX115" fmla="*/ 740445 w 750073"/>
              <a:gd name="connsiteY115" fmla="*/ 2486977 h 2498461"/>
              <a:gd name="connsiteX116" fmla="*/ 319440 w 750073"/>
              <a:gd name="connsiteY116" fmla="*/ 2458402 h 2498461"/>
              <a:gd name="connsiteX117" fmla="*/ 213713 w 750073"/>
              <a:gd name="connsiteY117" fmla="*/ 2495550 h 2498461"/>
              <a:gd name="connsiteX118" fmla="*/ 108938 w 750073"/>
              <a:gd name="connsiteY118"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391830 w 750073"/>
              <a:gd name="connsiteY72" fmla="*/ 2905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408023 w 750073"/>
              <a:gd name="connsiteY82" fmla="*/ 36290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408023 w 750073"/>
              <a:gd name="connsiteY82" fmla="*/ 36290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375198 w 750073"/>
              <a:gd name="connsiteY82" fmla="*/ 34775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380247 w 750073"/>
              <a:gd name="connsiteY82" fmla="*/ 370478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391830 w 750073"/>
              <a:gd name="connsiteY80" fmla="*/ 379095 h 2498461"/>
              <a:gd name="connsiteX81" fmla="*/ 380247 w 750073"/>
              <a:gd name="connsiteY81" fmla="*/ 370478 h 2498461"/>
              <a:gd name="connsiteX82" fmla="*/ 547088 w 750073"/>
              <a:gd name="connsiteY82" fmla="*/ 403860 h 2498461"/>
              <a:gd name="connsiteX83" fmla="*/ 589950 w 750073"/>
              <a:gd name="connsiteY83" fmla="*/ 422910 h 2498461"/>
              <a:gd name="connsiteX84" fmla="*/ 612810 w 750073"/>
              <a:gd name="connsiteY84" fmla="*/ 493395 h 2498461"/>
              <a:gd name="connsiteX85" fmla="*/ 628050 w 750073"/>
              <a:gd name="connsiteY85" fmla="*/ 512445 h 2498461"/>
              <a:gd name="connsiteX86" fmla="*/ 627098 w 750073"/>
              <a:gd name="connsiteY86" fmla="*/ 541972 h 2498461"/>
              <a:gd name="connsiteX87" fmla="*/ 636623 w 750073"/>
              <a:gd name="connsiteY87" fmla="*/ 553402 h 2498461"/>
              <a:gd name="connsiteX88" fmla="*/ 633765 w 750073"/>
              <a:gd name="connsiteY88" fmla="*/ 565785 h 2498461"/>
              <a:gd name="connsiteX89" fmla="*/ 648053 w 750073"/>
              <a:gd name="connsiteY89" fmla="*/ 573405 h 2498461"/>
              <a:gd name="connsiteX90" fmla="*/ 647100 w 750073"/>
              <a:gd name="connsiteY90" fmla="*/ 597217 h 2498461"/>
              <a:gd name="connsiteX91" fmla="*/ 709965 w 750073"/>
              <a:gd name="connsiteY91" fmla="*/ 691515 h 2498461"/>
              <a:gd name="connsiteX92" fmla="*/ 736635 w 750073"/>
              <a:gd name="connsiteY92" fmla="*/ 706755 h 2498461"/>
              <a:gd name="connsiteX93" fmla="*/ 749970 w 750073"/>
              <a:gd name="connsiteY93" fmla="*/ 783907 h 2498461"/>
              <a:gd name="connsiteX94" fmla="*/ 670913 w 750073"/>
              <a:gd name="connsiteY94" fmla="*/ 860107 h 2498461"/>
              <a:gd name="connsiteX95" fmla="*/ 596618 w 750073"/>
              <a:gd name="connsiteY95" fmla="*/ 861060 h 2498461"/>
              <a:gd name="connsiteX96" fmla="*/ 577568 w 750073"/>
              <a:gd name="connsiteY96" fmla="*/ 849630 h 2498461"/>
              <a:gd name="connsiteX97" fmla="*/ 573758 w 750073"/>
              <a:gd name="connsiteY97" fmla="*/ 878205 h 2498461"/>
              <a:gd name="connsiteX98" fmla="*/ 579473 w 750073"/>
              <a:gd name="connsiteY98" fmla="*/ 944880 h 2498461"/>
              <a:gd name="connsiteX99" fmla="*/ 698535 w 750073"/>
              <a:gd name="connsiteY99" fmla="*/ 1316355 h 2498461"/>
              <a:gd name="connsiteX100" fmla="*/ 635670 w 750073"/>
              <a:gd name="connsiteY100" fmla="*/ 1348740 h 2498461"/>
              <a:gd name="connsiteX101" fmla="*/ 642338 w 750073"/>
              <a:gd name="connsiteY101" fmla="*/ 1503045 h 2498461"/>
              <a:gd name="connsiteX102" fmla="*/ 637575 w 750073"/>
              <a:gd name="connsiteY102" fmla="*/ 1649730 h 2498461"/>
              <a:gd name="connsiteX103" fmla="*/ 630908 w 750073"/>
              <a:gd name="connsiteY103" fmla="*/ 1748790 h 2498461"/>
              <a:gd name="connsiteX104" fmla="*/ 608048 w 750073"/>
              <a:gd name="connsiteY104" fmla="*/ 1826895 h 2498461"/>
              <a:gd name="connsiteX105" fmla="*/ 586140 w 750073"/>
              <a:gd name="connsiteY105" fmla="*/ 1853565 h 2498461"/>
              <a:gd name="connsiteX106" fmla="*/ 582330 w 750073"/>
              <a:gd name="connsiteY106" fmla="*/ 1909762 h 2498461"/>
              <a:gd name="connsiteX107" fmla="*/ 565185 w 750073"/>
              <a:gd name="connsiteY107" fmla="*/ 2065972 h 2498461"/>
              <a:gd name="connsiteX108" fmla="*/ 557565 w 750073"/>
              <a:gd name="connsiteY108" fmla="*/ 2159317 h 2498461"/>
              <a:gd name="connsiteX109" fmla="*/ 561375 w 750073"/>
              <a:gd name="connsiteY109" fmla="*/ 2228850 h 2498461"/>
              <a:gd name="connsiteX110" fmla="*/ 574710 w 750073"/>
              <a:gd name="connsiteY110" fmla="*/ 2263140 h 2498461"/>
              <a:gd name="connsiteX111" fmla="*/ 567090 w 750073"/>
              <a:gd name="connsiteY111" fmla="*/ 2307907 h 2498461"/>
              <a:gd name="connsiteX112" fmla="*/ 734730 w 750073"/>
              <a:gd name="connsiteY112" fmla="*/ 2434590 h 2498461"/>
              <a:gd name="connsiteX113" fmla="*/ 740445 w 750073"/>
              <a:gd name="connsiteY113" fmla="*/ 2486977 h 2498461"/>
              <a:gd name="connsiteX114" fmla="*/ 319440 w 750073"/>
              <a:gd name="connsiteY114" fmla="*/ 2458402 h 2498461"/>
              <a:gd name="connsiteX115" fmla="*/ 213713 w 750073"/>
              <a:gd name="connsiteY115" fmla="*/ 2495550 h 2498461"/>
              <a:gd name="connsiteX116" fmla="*/ 108938 w 750073"/>
              <a:gd name="connsiteY116"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380247 w 750073"/>
              <a:gd name="connsiteY80" fmla="*/ 370478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15599 w 750073"/>
              <a:gd name="connsiteY80" fmla="*/ 375527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382773 w 750073"/>
              <a:gd name="connsiteY80" fmla="*/ 373002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33274 w 750073"/>
              <a:gd name="connsiteY80" fmla="*/ 375527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30750 w 750073"/>
              <a:gd name="connsiteY80" fmla="*/ 383103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50073" h="2498461">
                <a:moveTo>
                  <a:pt x="412785" y="684847"/>
                </a:moveTo>
                <a:cubicBezTo>
                  <a:pt x="441360" y="715327"/>
                  <a:pt x="438503" y="722947"/>
                  <a:pt x="433740" y="744855"/>
                </a:cubicBezTo>
                <a:cubicBezTo>
                  <a:pt x="448980" y="741997"/>
                  <a:pt x="454695" y="711517"/>
                  <a:pt x="437550" y="699135"/>
                </a:cubicBezTo>
                <a:lnTo>
                  <a:pt x="412785" y="684847"/>
                </a:lnTo>
                <a:lnTo>
                  <a:pt x="412785" y="684847"/>
                </a:lnTo>
                <a:lnTo>
                  <a:pt x="412785" y="684847"/>
                </a:lnTo>
                <a:close/>
                <a:moveTo>
                  <a:pt x="439455" y="2425065"/>
                </a:moveTo>
                <a:cubicBezTo>
                  <a:pt x="420405" y="2414587"/>
                  <a:pt x="434693" y="2377440"/>
                  <a:pt x="435645" y="2358390"/>
                </a:cubicBezTo>
                <a:cubicBezTo>
                  <a:pt x="438503" y="2348865"/>
                  <a:pt x="423263" y="2337435"/>
                  <a:pt x="428978" y="2328862"/>
                </a:cubicBezTo>
                <a:cubicBezTo>
                  <a:pt x="448980" y="2302192"/>
                  <a:pt x="409928" y="2278380"/>
                  <a:pt x="440408" y="2257425"/>
                </a:cubicBezTo>
                <a:cubicBezTo>
                  <a:pt x="449933" y="2247900"/>
                  <a:pt x="422310" y="2235517"/>
                  <a:pt x="421358" y="2197417"/>
                </a:cubicBezTo>
                <a:cubicBezTo>
                  <a:pt x="426120" y="2133600"/>
                  <a:pt x="410880" y="1971675"/>
                  <a:pt x="421358" y="1919287"/>
                </a:cubicBezTo>
                <a:cubicBezTo>
                  <a:pt x="431835" y="1868805"/>
                  <a:pt x="437550" y="1804987"/>
                  <a:pt x="452790" y="1766887"/>
                </a:cubicBezTo>
                <a:cubicBezTo>
                  <a:pt x="457553" y="1747837"/>
                  <a:pt x="440408" y="1742122"/>
                  <a:pt x="438503" y="1723072"/>
                </a:cubicBezTo>
                <a:cubicBezTo>
                  <a:pt x="437550" y="1706880"/>
                  <a:pt x="462315" y="1700212"/>
                  <a:pt x="448028" y="1686877"/>
                </a:cubicBezTo>
                <a:cubicBezTo>
                  <a:pt x="432788" y="1663065"/>
                  <a:pt x="458505" y="1627822"/>
                  <a:pt x="446123" y="1610677"/>
                </a:cubicBezTo>
                <a:cubicBezTo>
                  <a:pt x="417548" y="1566862"/>
                  <a:pt x="438503" y="1465897"/>
                  <a:pt x="398498" y="1469707"/>
                </a:cubicBezTo>
                <a:cubicBezTo>
                  <a:pt x="371828" y="1471612"/>
                  <a:pt x="367065" y="1616392"/>
                  <a:pt x="320393" y="1752600"/>
                </a:cubicBezTo>
                <a:cubicBezTo>
                  <a:pt x="311820" y="1771650"/>
                  <a:pt x="323250" y="1784032"/>
                  <a:pt x="319440" y="1802130"/>
                </a:cubicBezTo>
                <a:cubicBezTo>
                  <a:pt x="310868" y="1820227"/>
                  <a:pt x="297533" y="1821180"/>
                  <a:pt x="294675" y="1835467"/>
                </a:cubicBezTo>
                <a:cubicBezTo>
                  <a:pt x="288960" y="1843087"/>
                  <a:pt x="291818" y="1847850"/>
                  <a:pt x="297533" y="1860232"/>
                </a:cubicBezTo>
                <a:cubicBezTo>
                  <a:pt x="301343" y="1872615"/>
                  <a:pt x="277530" y="1880235"/>
                  <a:pt x="280388" y="1897380"/>
                </a:cubicBezTo>
                <a:cubicBezTo>
                  <a:pt x="288008" y="1958340"/>
                  <a:pt x="261338" y="2092642"/>
                  <a:pt x="239430" y="2160270"/>
                </a:cubicBezTo>
                <a:cubicBezTo>
                  <a:pt x="231810" y="2178367"/>
                  <a:pt x="252765" y="2236470"/>
                  <a:pt x="244193" y="2273617"/>
                </a:cubicBezTo>
                <a:cubicBezTo>
                  <a:pt x="227048" y="2307907"/>
                  <a:pt x="224190" y="2346007"/>
                  <a:pt x="228953" y="2368867"/>
                </a:cubicBezTo>
                <a:cubicBezTo>
                  <a:pt x="265148" y="2412682"/>
                  <a:pt x="270863" y="2418397"/>
                  <a:pt x="318488" y="2458402"/>
                </a:cubicBezTo>
                <a:moveTo>
                  <a:pt x="741398" y="2486977"/>
                </a:moveTo>
                <a:cubicBezTo>
                  <a:pt x="718538" y="2495550"/>
                  <a:pt x="650910" y="2489835"/>
                  <a:pt x="593760" y="2483167"/>
                </a:cubicBezTo>
                <a:cubicBezTo>
                  <a:pt x="532800" y="2473642"/>
                  <a:pt x="499463" y="2450782"/>
                  <a:pt x="439455" y="2425065"/>
                </a:cubicBezTo>
                <a:moveTo>
                  <a:pt x="108938" y="2421255"/>
                </a:moveTo>
                <a:cubicBezTo>
                  <a:pt x="106080" y="2404110"/>
                  <a:pt x="136560" y="2374582"/>
                  <a:pt x="130845" y="2358390"/>
                </a:cubicBezTo>
                <a:cubicBezTo>
                  <a:pt x="118463" y="2330767"/>
                  <a:pt x="118463" y="2314575"/>
                  <a:pt x="106080" y="2281237"/>
                </a:cubicBezTo>
                <a:cubicBezTo>
                  <a:pt x="98460" y="2246947"/>
                  <a:pt x="127035" y="2159317"/>
                  <a:pt x="118463" y="2125980"/>
                </a:cubicBezTo>
                <a:cubicBezTo>
                  <a:pt x="96555" y="2035492"/>
                  <a:pt x="102270" y="1866900"/>
                  <a:pt x="145133" y="1771650"/>
                </a:cubicBezTo>
                <a:cubicBezTo>
                  <a:pt x="153705" y="1757362"/>
                  <a:pt x="136560" y="1736407"/>
                  <a:pt x="156563" y="1721167"/>
                </a:cubicBezTo>
                <a:cubicBezTo>
                  <a:pt x="170850" y="1712595"/>
                  <a:pt x="141323" y="1682115"/>
                  <a:pt x="161325" y="1656397"/>
                </a:cubicBezTo>
                <a:cubicBezTo>
                  <a:pt x="167993" y="1649730"/>
                  <a:pt x="142275" y="1634490"/>
                  <a:pt x="158468" y="1599247"/>
                </a:cubicBezTo>
                <a:cubicBezTo>
                  <a:pt x="162278" y="1578292"/>
                  <a:pt x="124178" y="1539240"/>
                  <a:pt x="137513" y="1461135"/>
                </a:cubicBezTo>
                <a:cubicBezTo>
                  <a:pt x="140370" y="1443037"/>
                  <a:pt x="96555" y="1443037"/>
                  <a:pt x="117510" y="1376362"/>
                </a:cubicBezTo>
                <a:cubicBezTo>
                  <a:pt x="125130" y="1342072"/>
                  <a:pt x="74648" y="1355407"/>
                  <a:pt x="70838" y="1317307"/>
                </a:cubicBezTo>
                <a:cubicBezTo>
                  <a:pt x="74648" y="1256347"/>
                  <a:pt x="94650" y="1087755"/>
                  <a:pt x="107985" y="987742"/>
                </a:cubicBezTo>
                <a:lnTo>
                  <a:pt x="112748" y="957262"/>
                </a:lnTo>
                <a:lnTo>
                  <a:pt x="112748" y="952500"/>
                </a:lnTo>
                <a:lnTo>
                  <a:pt x="101318" y="935355"/>
                </a:lnTo>
                <a:lnTo>
                  <a:pt x="112748" y="880110"/>
                </a:lnTo>
                <a:lnTo>
                  <a:pt x="84173" y="822960"/>
                </a:lnTo>
                <a:cubicBezTo>
                  <a:pt x="79410" y="808672"/>
                  <a:pt x="77505" y="804862"/>
                  <a:pt x="69885" y="785812"/>
                </a:cubicBezTo>
                <a:cubicBezTo>
                  <a:pt x="70838" y="768667"/>
                  <a:pt x="67980" y="768667"/>
                  <a:pt x="73695" y="747712"/>
                </a:cubicBezTo>
                <a:lnTo>
                  <a:pt x="61313" y="739140"/>
                </a:lnTo>
                <a:cubicBezTo>
                  <a:pt x="57503" y="721995"/>
                  <a:pt x="62265" y="715327"/>
                  <a:pt x="48930" y="682942"/>
                </a:cubicBezTo>
                <a:cubicBezTo>
                  <a:pt x="38453" y="660082"/>
                  <a:pt x="24165" y="640080"/>
                  <a:pt x="12735" y="598170"/>
                </a:cubicBezTo>
                <a:cubicBezTo>
                  <a:pt x="4163" y="565785"/>
                  <a:pt x="12735" y="551497"/>
                  <a:pt x="2258" y="515302"/>
                </a:cubicBezTo>
                <a:cubicBezTo>
                  <a:pt x="2258" y="468630"/>
                  <a:pt x="-9172" y="466725"/>
                  <a:pt x="19403" y="411480"/>
                </a:cubicBezTo>
                <a:cubicBezTo>
                  <a:pt x="45120" y="386715"/>
                  <a:pt x="103223" y="366712"/>
                  <a:pt x="152753" y="353377"/>
                </a:cubicBezTo>
                <a:cubicBezTo>
                  <a:pt x="190853" y="343852"/>
                  <a:pt x="214665" y="289560"/>
                  <a:pt x="222285" y="291465"/>
                </a:cubicBezTo>
                <a:cubicBezTo>
                  <a:pt x="223238" y="291465"/>
                  <a:pt x="223238" y="292417"/>
                  <a:pt x="224190" y="292417"/>
                </a:cubicBezTo>
                <a:cubicBezTo>
                  <a:pt x="218475" y="308610"/>
                  <a:pt x="293723" y="390525"/>
                  <a:pt x="342300" y="444817"/>
                </a:cubicBezTo>
                <a:cubicBezTo>
                  <a:pt x="336585" y="429577"/>
                  <a:pt x="336585" y="425767"/>
                  <a:pt x="307058" y="403860"/>
                </a:cubicBezTo>
                <a:lnTo>
                  <a:pt x="354683" y="360997"/>
                </a:lnTo>
                <a:lnTo>
                  <a:pt x="357540" y="360997"/>
                </a:lnTo>
                <a:cubicBezTo>
                  <a:pt x="348968" y="355282"/>
                  <a:pt x="340395" y="352425"/>
                  <a:pt x="332775" y="348615"/>
                </a:cubicBezTo>
                <a:cubicBezTo>
                  <a:pt x="313725" y="349567"/>
                  <a:pt x="304200" y="359092"/>
                  <a:pt x="267053" y="320040"/>
                </a:cubicBezTo>
                <a:cubicBezTo>
                  <a:pt x="254670" y="307657"/>
                  <a:pt x="243240" y="299085"/>
                  <a:pt x="232763" y="281940"/>
                </a:cubicBezTo>
                <a:cubicBezTo>
                  <a:pt x="219428" y="262890"/>
                  <a:pt x="217523" y="240030"/>
                  <a:pt x="209903" y="219075"/>
                </a:cubicBezTo>
                <a:cubicBezTo>
                  <a:pt x="205140" y="221932"/>
                  <a:pt x="201330" y="227647"/>
                  <a:pt x="195615" y="228600"/>
                </a:cubicBezTo>
                <a:cubicBezTo>
                  <a:pt x="186090" y="229552"/>
                  <a:pt x="170850" y="191452"/>
                  <a:pt x="168945" y="163830"/>
                </a:cubicBezTo>
                <a:cubicBezTo>
                  <a:pt x="167993" y="143827"/>
                  <a:pt x="176565" y="148590"/>
                  <a:pt x="185138" y="148590"/>
                </a:cubicBezTo>
                <a:cubicBezTo>
                  <a:pt x="168945" y="65722"/>
                  <a:pt x="211808" y="4762"/>
                  <a:pt x="304200" y="0"/>
                </a:cubicBezTo>
                <a:lnTo>
                  <a:pt x="304200" y="0"/>
                </a:lnTo>
                <a:cubicBezTo>
                  <a:pt x="424215" y="1905"/>
                  <a:pt x="426120" y="79057"/>
                  <a:pt x="436598" y="130492"/>
                </a:cubicBezTo>
                <a:cubicBezTo>
                  <a:pt x="462315" y="119062"/>
                  <a:pt x="445170" y="181927"/>
                  <a:pt x="443265" y="194310"/>
                </a:cubicBezTo>
                <a:cubicBezTo>
                  <a:pt x="436598" y="216217"/>
                  <a:pt x="431835" y="212407"/>
                  <a:pt x="424215" y="209550"/>
                </a:cubicBezTo>
                <a:cubicBezTo>
                  <a:pt x="422310" y="247650"/>
                  <a:pt x="424459" y="276800"/>
                  <a:pt x="404456" y="300612"/>
                </a:cubicBezTo>
                <a:cubicBezTo>
                  <a:pt x="393979" y="325694"/>
                  <a:pt x="359128" y="340201"/>
                  <a:pt x="361350" y="360045"/>
                </a:cubicBezTo>
                <a:cubicBezTo>
                  <a:pt x="384210" y="361950"/>
                  <a:pt x="389925" y="394335"/>
                  <a:pt x="405165" y="409575"/>
                </a:cubicBezTo>
                <a:cubicBezTo>
                  <a:pt x="405165" y="410527"/>
                  <a:pt x="406118" y="411480"/>
                  <a:pt x="406118" y="413385"/>
                </a:cubicBezTo>
                <a:lnTo>
                  <a:pt x="388973" y="412432"/>
                </a:lnTo>
                <a:lnTo>
                  <a:pt x="411833" y="454342"/>
                </a:lnTo>
                <a:cubicBezTo>
                  <a:pt x="408023" y="439102"/>
                  <a:pt x="408975" y="427672"/>
                  <a:pt x="405165" y="413385"/>
                </a:cubicBezTo>
                <a:lnTo>
                  <a:pt x="391830" y="379095"/>
                </a:lnTo>
                <a:lnTo>
                  <a:pt x="430750" y="383103"/>
                </a:lnTo>
                <a:cubicBezTo>
                  <a:pt x="478375" y="403106"/>
                  <a:pt x="498510" y="387667"/>
                  <a:pt x="547088" y="403860"/>
                </a:cubicBezTo>
                <a:cubicBezTo>
                  <a:pt x="561375" y="410527"/>
                  <a:pt x="580425" y="408622"/>
                  <a:pt x="589950" y="422910"/>
                </a:cubicBezTo>
                <a:cubicBezTo>
                  <a:pt x="606143" y="439102"/>
                  <a:pt x="607095" y="478155"/>
                  <a:pt x="612810" y="493395"/>
                </a:cubicBezTo>
                <a:cubicBezTo>
                  <a:pt x="622335" y="506730"/>
                  <a:pt x="623288" y="506730"/>
                  <a:pt x="628050" y="512445"/>
                </a:cubicBezTo>
                <a:cubicBezTo>
                  <a:pt x="628050" y="521970"/>
                  <a:pt x="628050" y="531495"/>
                  <a:pt x="627098" y="541972"/>
                </a:cubicBezTo>
                <a:cubicBezTo>
                  <a:pt x="633765" y="552450"/>
                  <a:pt x="629003" y="546735"/>
                  <a:pt x="636623" y="553402"/>
                </a:cubicBezTo>
                <a:lnTo>
                  <a:pt x="633765" y="565785"/>
                </a:lnTo>
                <a:cubicBezTo>
                  <a:pt x="639480" y="568642"/>
                  <a:pt x="641385" y="565785"/>
                  <a:pt x="648053" y="573405"/>
                </a:cubicBezTo>
                <a:cubicBezTo>
                  <a:pt x="652815" y="581025"/>
                  <a:pt x="647100" y="589597"/>
                  <a:pt x="647100" y="597217"/>
                </a:cubicBezTo>
                <a:cubicBezTo>
                  <a:pt x="664245" y="604837"/>
                  <a:pt x="692820" y="655320"/>
                  <a:pt x="709965" y="691515"/>
                </a:cubicBezTo>
                <a:lnTo>
                  <a:pt x="736635" y="706755"/>
                </a:lnTo>
                <a:cubicBezTo>
                  <a:pt x="745208" y="733425"/>
                  <a:pt x="750923" y="744855"/>
                  <a:pt x="749970" y="783907"/>
                </a:cubicBezTo>
                <a:cubicBezTo>
                  <a:pt x="732825" y="822960"/>
                  <a:pt x="729968" y="847725"/>
                  <a:pt x="670913" y="860107"/>
                </a:cubicBezTo>
                <a:lnTo>
                  <a:pt x="596618" y="861060"/>
                </a:lnTo>
                <a:cubicBezTo>
                  <a:pt x="583283" y="858202"/>
                  <a:pt x="588045" y="859155"/>
                  <a:pt x="577568" y="849630"/>
                </a:cubicBezTo>
                <a:lnTo>
                  <a:pt x="573758" y="878205"/>
                </a:lnTo>
                <a:lnTo>
                  <a:pt x="579473" y="944880"/>
                </a:lnTo>
                <a:cubicBezTo>
                  <a:pt x="594713" y="1013460"/>
                  <a:pt x="663293" y="1202055"/>
                  <a:pt x="698535" y="1316355"/>
                </a:cubicBezTo>
                <a:cubicBezTo>
                  <a:pt x="707108" y="1343025"/>
                  <a:pt x="668055" y="1327785"/>
                  <a:pt x="635670" y="1348740"/>
                </a:cubicBezTo>
                <a:cubicBezTo>
                  <a:pt x="647100" y="1411605"/>
                  <a:pt x="642338" y="1436370"/>
                  <a:pt x="642338" y="1503045"/>
                </a:cubicBezTo>
                <a:cubicBezTo>
                  <a:pt x="642338" y="1561147"/>
                  <a:pt x="645195" y="1609725"/>
                  <a:pt x="637575" y="1649730"/>
                </a:cubicBezTo>
                <a:cubicBezTo>
                  <a:pt x="625193" y="1667827"/>
                  <a:pt x="641385" y="1713547"/>
                  <a:pt x="630908" y="1748790"/>
                </a:cubicBezTo>
                <a:cubicBezTo>
                  <a:pt x="617573" y="1784985"/>
                  <a:pt x="613763" y="1787842"/>
                  <a:pt x="608048" y="1826895"/>
                </a:cubicBezTo>
                <a:cubicBezTo>
                  <a:pt x="606143" y="1837372"/>
                  <a:pt x="582330" y="1843087"/>
                  <a:pt x="586140" y="1853565"/>
                </a:cubicBezTo>
                <a:cubicBezTo>
                  <a:pt x="605190" y="1889760"/>
                  <a:pt x="578520" y="1894522"/>
                  <a:pt x="582330" y="1909762"/>
                </a:cubicBezTo>
                <a:cubicBezTo>
                  <a:pt x="589950" y="1950720"/>
                  <a:pt x="570900" y="2025967"/>
                  <a:pt x="565185" y="2065972"/>
                </a:cubicBezTo>
                <a:cubicBezTo>
                  <a:pt x="554708" y="2108835"/>
                  <a:pt x="551850" y="2133600"/>
                  <a:pt x="557565" y="2159317"/>
                </a:cubicBezTo>
                <a:cubicBezTo>
                  <a:pt x="569948" y="2185035"/>
                  <a:pt x="571853" y="2205037"/>
                  <a:pt x="561375" y="2228850"/>
                </a:cubicBezTo>
                <a:cubicBezTo>
                  <a:pt x="553755" y="2245042"/>
                  <a:pt x="556613" y="2254567"/>
                  <a:pt x="574710" y="2263140"/>
                </a:cubicBezTo>
                <a:cubicBezTo>
                  <a:pt x="583283" y="2269807"/>
                  <a:pt x="592808" y="2273617"/>
                  <a:pt x="567090" y="2307907"/>
                </a:cubicBezTo>
                <a:cubicBezTo>
                  <a:pt x="550898" y="2330767"/>
                  <a:pt x="649005" y="2381250"/>
                  <a:pt x="734730" y="2434590"/>
                </a:cubicBezTo>
                <a:cubicBezTo>
                  <a:pt x="749970" y="2446020"/>
                  <a:pt x="754733" y="2475547"/>
                  <a:pt x="740445" y="2486977"/>
                </a:cubicBezTo>
                <a:moveTo>
                  <a:pt x="319440" y="2458402"/>
                </a:moveTo>
                <a:cubicBezTo>
                  <a:pt x="356588" y="2486977"/>
                  <a:pt x="311820" y="2506027"/>
                  <a:pt x="213713" y="2495550"/>
                </a:cubicBezTo>
                <a:cubicBezTo>
                  <a:pt x="166088" y="2479357"/>
                  <a:pt x="120368" y="2465070"/>
                  <a:pt x="108938" y="2422207"/>
                </a:cubicBezTo>
              </a:path>
            </a:pathLst>
          </a:custGeom>
          <a:solidFill>
            <a:srgbClr val="0070C0"/>
          </a:solidFill>
          <a:ln w="38100" cap="flat">
            <a:noFill/>
            <a:prstDash val="solid"/>
            <a:miter/>
          </a:ln>
        </p:spPr>
        <p:txBody>
          <a:bodyPr rtlCol="0" anchor="ctr"/>
          <a:lstStyle/>
          <a:p>
            <a:endParaRPr lang="en-US" dirty="0"/>
          </a:p>
        </p:txBody>
      </p:sp>
      <p:pic>
        <p:nvPicPr>
          <p:cNvPr id="3" name="Picture 2">
            <a:extLst>
              <a:ext uri="{FF2B5EF4-FFF2-40B4-BE49-F238E27FC236}">
                <a16:creationId xmlns:a16="http://schemas.microsoft.com/office/drawing/2014/main" id="{4185B570-61C3-AA44-9D1D-72B7D1475B2B}"/>
              </a:ext>
            </a:extLst>
          </p:cNvPr>
          <p:cNvPicPr>
            <a:picLocks noChangeAspect="1"/>
          </p:cNvPicPr>
          <p:nvPr/>
        </p:nvPicPr>
        <p:blipFill>
          <a:blip r:embed="rId2"/>
          <a:stretch>
            <a:fillRect/>
          </a:stretch>
        </p:blipFill>
        <p:spPr>
          <a:xfrm>
            <a:off x="8723760" y="801654"/>
            <a:ext cx="1664368" cy="944689"/>
          </a:xfrm>
          <a:prstGeom prst="rect">
            <a:avLst/>
          </a:prstGeom>
        </p:spPr>
      </p:pic>
    </p:spTree>
    <p:extLst>
      <p:ext uri="{BB962C8B-B14F-4D97-AF65-F5344CB8AC3E}">
        <p14:creationId xmlns:p14="http://schemas.microsoft.com/office/powerpoint/2010/main" val="57512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0BA504-BE3D-1E48-AEE3-A6F1D36CE429}"/>
              </a:ext>
            </a:extLst>
          </p:cNvPr>
          <p:cNvSpPr/>
          <p:nvPr/>
        </p:nvSpPr>
        <p:spPr>
          <a:xfrm>
            <a:off x="10768405" y="3796263"/>
            <a:ext cx="1282834" cy="2808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Virtual Campaigning and Voting</a:t>
            </a:r>
          </a:p>
        </p:txBody>
      </p:sp>
      <p:pic>
        <p:nvPicPr>
          <p:cNvPr id="5" name="Picture Placeholder 4">
            <a:extLst>
              <a:ext uri="{FF2B5EF4-FFF2-40B4-BE49-F238E27FC236}">
                <a16:creationId xmlns:a16="http://schemas.microsoft.com/office/drawing/2014/main" id="{7FA38975-5BDF-824A-BA0D-BF072A32015C}"/>
              </a:ext>
            </a:extLst>
          </p:cNvPr>
          <p:cNvPicPr>
            <a:picLocks noGrp="1" noChangeAspect="1"/>
          </p:cNvPicPr>
          <p:nvPr>
            <p:ph type="pic" idx="14"/>
          </p:nvPr>
        </p:nvPicPr>
        <p:blipFill>
          <a:blip r:embed="rId2" cstate="hqprint">
            <a:extLst>
              <a:ext uri="{28A0092B-C50C-407E-A947-70E740481C1C}">
                <a14:useLocalDpi xmlns:a14="http://schemas.microsoft.com/office/drawing/2010/main" val="0"/>
              </a:ext>
            </a:extLst>
          </a:blip>
          <a:srcRect t="5754" b="5754"/>
          <a:stretch>
            <a:fillRect/>
          </a:stretch>
        </p:blipFill>
        <p:spPr/>
      </p:pic>
      <p:sp>
        <p:nvSpPr>
          <p:cNvPr id="9" name="Freeform 25">
            <a:extLst>
              <a:ext uri="{FF2B5EF4-FFF2-40B4-BE49-F238E27FC236}">
                <a16:creationId xmlns:a16="http://schemas.microsoft.com/office/drawing/2014/main" id="{57A73AC1-D2BC-4733-99BB-651F78D1B52B}"/>
              </a:ext>
            </a:extLst>
          </p:cNvPr>
          <p:cNvSpPr/>
          <p:nvPr/>
        </p:nvSpPr>
        <p:spPr>
          <a:xfrm rot="21289989" flipH="1">
            <a:off x="754522" y="1458668"/>
            <a:ext cx="1048706" cy="787438"/>
          </a:xfrm>
          <a:custGeom>
            <a:avLst/>
            <a:gdLst/>
            <a:ahLst/>
            <a:cxn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15">
            <a:extLst>
              <a:ext uri="{FF2B5EF4-FFF2-40B4-BE49-F238E27FC236}">
                <a16:creationId xmlns:a16="http://schemas.microsoft.com/office/drawing/2014/main" id="{A3519F3F-FD6C-42DD-98EA-89E11168ADC1}"/>
              </a:ext>
            </a:extLst>
          </p:cNvPr>
          <p:cNvSpPr/>
          <p:nvPr/>
        </p:nvSpPr>
        <p:spPr>
          <a:xfrm rot="20485669" flipH="1">
            <a:off x="506248" y="2490811"/>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grpSp>
        <p:nvGrpSpPr>
          <p:cNvPr id="11" name="Group 10">
            <a:extLst>
              <a:ext uri="{FF2B5EF4-FFF2-40B4-BE49-F238E27FC236}">
                <a16:creationId xmlns:a16="http://schemas.microsoft.com/office/drawing/2014/main" id="{5291132B-648C-4D11-8EC2-427F62873E51}"/>
              </a:ext>
            </a:extLst>
          </p:cNvPr>
          <p:cNvGrpSpPr/>
          <p:nvPr/>
        </p:nvGrpSpPr>
        <p:grpSpPr>
          <a:xfrm rot="2091076" flipH="1">
            <a:off x="1909858" y="1273656"/>
            <a:ext cx="1051344" cy="715676"/>
            <a:chOff x="6936205" y="2105936"/>
            <a:chExt cx="1051344" cy="715676"/>
          </a:xfrm>
          <a:solidFill>
            <a:schemeClr val="bg1"/>
          </a:solidFill>
        </p:grpSpPr>
        <p:sp>
          <p:nvSpPr>
            <p:cNvPr id="12" name="Oval 17">
              <a:extLst>
                <a:ext uri="{FF2B5EF4-FFF2-40B4-BE49-F238E27FC236}">
                  <a16:creationId xmlns:a16="http://schemas.microsoft.com/office/drawing/2014/main" id="{AA8D0930-BD7A-4DF8-A805-9CC80FB46D3E}"/>
                </a:ext>
              </a:extLst>
            </p:cNvPr>
            <p:cNvSpPr/>
            <p:nvPr/>
          </p:nvSpPr>
          <p:spPr>
            <a:xfrm rot="1802267">
              <a:off x="6936205" y="2105936"/>
              <a:ext cx="1051344" cy="534013"/>
            </a:xfrm>
            <a:custGeom>
              <a:avLst/>
              <a:gdLst/>
              <a:ahLst/>
              <a:cxn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7119803B-5918-4424-AAD0-6B805A298713}"/>
                </a:ext>
              </a:extLst>
            </p:cNvPr>
            <p:cNvSpPr/>
            <p:nvPr/>
          </p:nvSpPr>
          <p:spPr>
            <a:xfrm rot="1802267">
              <a:off x="7415754" y="2668663"/>
              <a:ext cx="138270" cy="82883"/>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B04205D2-B022-4217-9D73-2B5AE3D95513}"/>
                </a:ext>
              </a:extLst>
            </p:cNvPr>
            <p:cNvSpPr/>
            <p:nvPr/>
          </p:nvSpPr>
          <p:spPr>
            <a:xfrm rot="1802267">
              <a:off x="7328019" y="2747505"/>
              <a:ext cx="99123" cy="59418"/>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04E010F6-CAA5-414F-9496-128B6C351D58}"/>
                </a:ext>
              </a:extLst>
            </p:cNvPr>
            <p:cNvSpPr/>
            <p:nvPr/>
          </p:nvSpPr>
          <p:spPr>
            <a:xfrm rot="1802267">
              <a:off x="7223281" y="2780130"/>
              <a:ext cx="69202" cy="41482"/>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6" name="Freeform 31">
            <a:extLst>
              <a:ext uri="{FF2B5EF4-FFF2-40B4-BE49-F238E27FC236}">
                <a16:creationId xmlns:a16="http://schemas.microsoft.com/office/drawing/2014/main" id="{3DD973AA-14C3-49C1-82B0-50F806EB883A}"/>
              </a:ext>
            </a:extLst>
          </p:cNvPr>
          <p:cNvSpPr/>
          <p:nvPr/>
        </p:nvSpPr>
        <p:spPr>
          <a:xfrm rot="704199">
            <a:off x="3603782" y="2123789"/>
            <a:ext cx="980439" cy="691652"/>
          </a:xfrm>
          <a:custGeom>
            <a:avLst/>
            <a:gdLst/>
            <a:ahLst/>
            <a:cxnLst/>
            <a:rect l="l" t="t" r="r" b="b"/>
            <a:pathLst>
              <a:path w="3369265" h="3169133">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dirty="0"/>
          </a:p>
        </p:txBody>
      </p:sp>
      <p:sp>
        <p:nvSpPr>
          <p:cNvPr id="18" name="Rounded Rectangle 15">
            <a:extLst>
              <a:ext uri="{FF2B5EF4-FFF2-40B4-BE49-F238E27FC236}">
                <a16:creationId xmlns:a16="http://schemas.microsoft.com/office/drawing/2014/main" id="{2C07B8ED-1BE8-4A82-898C-1D7D87EC4B56}"/>
              </a:ext>
            </a:extLst>
          </p:cNvPr>
          <p:cNvSpPr/>
          <p:nvPr/>
        </p:nvSpPr>
        <p:spPr>
          <a:xfrm rot="1300296">
            <a:off x="3076679" y="1328477"/>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sp>
        <p:nvSpPr>
          <p:cNvPr id="29" name="TextBox 28">
            <a:extLst>
              <a:ext uri="{FF2B5EF4-FFF2-40B4-BE49-F238E27FC236}">
                <a16:creationId xmlns:a16="http://schemas.microsoft.com/office/drawing/2014/main" id="{5C65E72B-F744-4206-A4A4-D24FC3A7B7D1}"/>
              </a:ext>
            </a:extLst>
          </p:cNvPr>
          <p:cNvSpPr txBox="1"/>
          <p:nvPr/>
        </p:nvSpPr>
        <p:spPr>
          <a:xfrm>
            <a:off x="4883493" y="1584013"/>
            <a:ext cx="6910253" cy="2031325"/>
          </a:xfrm>
          <a:prstGeom prst="rect">
            <a:avLst/>
          </a:prstGeom>
          <a:noFill/>
        </p:spPr>
        <p:txBody>
          <a:bodyPr wrap="square" rtlCol="0">
            <a:spAutoFit/>
          </a:bodyPr>
          <a:lstStyle/>
          <a:p>
            <a:pPr marL="228600" indent="-228600">
              <a:buAutoNum type="arabicPeriod"/>
            </a:pPr>
            <a:r>
              <a:rPr lang="en-US" altLang="ko-KR" dirty="0">
                <a:solidFill>
                  <a:schemeClr val="tx1">
                    <a:lumMod val="75000"/>
                    <a:lumOff val="25000"/>
                  </a:schemeClr>
                </a:solidFill>
                <a:cs typeface="Arial" pitchFamily="34" charset="0"/>
              </a:rPr>
              <a:t>Candidates will submit their photo and candidate statement (no more than 300 words) by April 30th by </a:t>
            </a:r>
            <a:r>
              <a:rPr lang="en-US" altLang="ko-KR" dirty="0" smtClean="0">
                <a:solidFill>
                  <a:schemeClr val="tx1">
                    <a:lumMod val="75000"/>
                    <a:lumOff val="25000"/>
                  </a:schemeClr>
                </a:solidFill>
                <a:cs typeface="Arial" pitchFamily="34" charset="0"/>
              </a:rPr>
              <a:t>10am. </a:t>
            </a:r>
            <a:endParaRPr lang="en-US" altLang="ko-KR" dirty="0">
              <a:solidFill>
                <a:schemeClr val="tx1">
                  <a:lumMod val="75000"/>
                  <a:lumOff val="25000"/>
                </a:schemeClr>
              </a:solidFill>
              <a:cs typeface="Arial" pitchFamily="34" charset="0"/>
            </a:endParaRPr>
          </a:p>
          <a:p>
            <a:pPr marL="228600" indent="-228600">
              <a:buAutoNum type="arabicPeriod"/>
            </a:pPr>
            <a:r>
              <a:rPr lang="en-US" altLang="ko-KR" dirty="0">
                <a:solidFill>
                  <a:schemeClr val="tx1">
                    <a:lumMod val="75000"/>
                    <a:lumOff val="25000"/>
                  </a:schemeClr>
                </a:solidFill>
                <a:cs typeface="Arial" pitchFamily="34" charset="0"/>
              </a:rPr>
              <a:t>If the candidate does not submit their photo or their statement by this time, it will not be </a:t>
            </a:r>
            <a:r>
              <a:rPr lang="en-US" altLang="ko-KR" dirty="0" smtClean="0">
                <a:solidFill>
                  <a:schemeClr val="tx1">
                    <a:lumMod val="75000"/>
                    <a:lumOff val="25000"/>
                  </a:schemeClr>
                </a:solidFill>
                <a:cs typeface="Arial" pitchFamily="34" charset="0"/>
              </a:rPr>
              <a:t>posted.</a:t>
            </a:r>
            <a:endParaRPr lang="en-US" altLang="ko-KR" dirty="0">
              <a:solidFill>
                <a:schemeClr val="tx1">
                  <a:lumMod val="75000"/>
                  <a:lumOff val="25000"/>
                </a:schemeClr>
              </a:solidFill>
              <a:cs typeface="Arial" pitchFamily="34" charset="0"/>
            </a:endParaRPr>
          </a:p>
          <a:p>
            <a:pPr marL="228600" indent="-228600">
              <a:buAutoNum type="arabicPeriod"/>
            </a:pPr>
            <a:r>
              <a:rPr lang="en-US" altLang="ko-KR" dirty="0">
                <a:solidFill>
                  <a:schemeClr val="tx1">
                    <a:lumMod val="75000"/>
                    <a:lumOff val="25000"/>
                  </a:schemeClr>
                </a:solidFill>
                <a:cs typeface="Arial" pitchFamily="34" charset="0"/>
              </a:rPr>
              <a:t>Campaigning can be done on all social media </a:t>
            </a:r>
            <a:r>
              <a:rPr lang="en-US" altLang="ko-KR" dirty="0" smtClean="0">
                <a:solidFill>
                  <a:schemeClr val="tx1">
                    <a:lumMod val="75000"/>
                    <a:lumOff val="25000"/>
                  </a:schemeClr>
                </a:solidFill>
                <a:cs typeface="Arial" pitchFamily="34" charset="0"/>
              </a:rPr>
              <a:t>platforms. Campaigning </a:t>
            </a:r>
            <a:r>
              <a:rPr lang="en-US" altLang="ko-KR" dirty="0">
                <a:solidFill>
                  <a:schemeClr val="tx1">
                    <a:lumMod val="75000"/>
                    <a:lumOff val="25000"/>
                  </a:schemeClr>
                </a:solidFill>
                <a:cs typeface="Arial" pitchFamily="34" charset="0"/>
              </a:rPr>
              <a:t>will only be done during the week of May 4</a:t>
            </a:r>
            <a:r>
              <a:rPr lang="en-US" altLang="ko-KR" baseline="30000" dirty="0">
                <a:solidFill>
                  <a:schemeClr val="tx1">
                    <a:lumMod val="75000"/>
                    <a:lumOff val="25000"/>
                  </a:schemeClr>
                </a:solidFill>
                <a:cs typeface="Arial" pitchFamily="34" charset="0"/>
              </a:rPr>
              <a:t>th</a:t>
            </a:r>
            <a:r>
              <a:rPr lang="en-US" altLang="ko-KR" dirty="0">
                <a:solidFill>
                  <a:schemeClr val="tx1">
                    <a:lumMod val="75000"/>
                    <a:lumOff val="25000"/>
                  </a:schemeClr>
                </a:solidFill>
                <a:cs typeface="Arial" pitchFamily="34" charset="0"/>
              </a:rPr>
              <a:t> to May </a:t>
            </a:r>
            <a:r>
              <a:rPr lang="en-US" altLang="ko-KR" dirty="0" smtClean="0">
                <a:solidFill>
                  <a:schemeClr val="tx1">
                    <a:lumMod val="75000"/>
                    <a:lumOff val="25000"/>
                  </a:schemeClr>
                </a:solidFill>
                <a:cs typeface="Arial" pitchFamily="34" charset="0"/>
              </a:rPr>
              <a:t>8</a:t>
            </a:r>
            <a:r>
              <a:rPr lang="en-US" altLang="ko-KR" baseline="30000" dirty="0" smtClean="0">
                <a:solidFill>
                  <a:schemeClr val="tx1">
                    <a:lumMod val="75000"/>
                    <a:lumOff val="25000"/>
                  </a:schemeClr>
                </a:solidFill>
                <a:cs typeface="Arial" pitchFamily="34" charset="0"/>
              </a:rPr>
              <a:t>th</a:t>
            </a:r>
            <a:r>
              <a:rPr lang="en-US" altLang="ko-KR" dirty="0">
                <a:solidFill>
                  <a:schemeClr val="tx1">
                    <a:lumMod val="75000"/>
                    <a:lumOff val="25000"/>
                  </a:schemeClr>
                </a:solidFill>
                <a:cs typeface="Arial" pitchFamily="34" charset="0"/>
              </a:rPr>
              <a:t>.</a:t>
            </a:r>
          </a:p>
        </p:txBody>
      </p:sp>
      <p:grpSp>
        <p:nvGrpSpPr>
          <p:cNvPr id="30" name="Group 29">
            <a:extLst>
              <a:ext uri="{FF2B5EF4-FFF2-40B4-BE49-F238E27FC236}">
                <a16:creationId xmlns:a16="http://schemas.microsoft.com/office/drawing/2014/main" id="{6B88CEED-C0BF-4050-97E4-1F895CDDCA68}"/>
              </a:ext>
            </a:extLst>
          </p:cNvPr>
          <p:cNvGrpSpPr/>
          <p:nvPr/>
        </p:nvGrpSpPr>
        <p:grpSpPr>
          <a:xfrm>
            <a:off x="4883493" y="1193259"/>
            <a:ext cx="4093606" cy="3659363"/>
            <a:chOff x="5854634" y="1629645"/>
            <a:chExt cx="2736304" cy="3659363"/>
          </a:xfrm>
        </p:grpSpPr>
        <p:sp>
          <p:nvSpPr>
            <p:cNvPr id="31" name="TextBox 30">
              <a:extLst>
                <a:ext uri="{FF2B5EF4-FFF2-40B4-BE49-F238E27FC236}">
                  <a16:creationId xmlns:a16="http://schemas.microsoft.com/office/drawing/2014/main" id="{F96C5E93-7103-425B-B568-B1A1B0E3B539}"/>
                </a:ext>
              </a:extLst>
            </p:cNvPr>
            <p:cNvSpPr txBox="1"/>
            <p:nvPr/>
          </p:nvSpPr>
          <p:spPr>
            <a:xfrm>
              <a:off x="5854634" y="4888898"/>
              <a:ext cx="2736304" cy="400110"/>
            </a:xfrm>
            <a:prstGeom prst="rect">
              <a:avLst/>
            </a:prstGeom>
            <a:noFill/>
          </p:spPr>
          <p:txBody>
            <a:bodyPr wrap="square" rtlCol="0">
              <a:spAutoFit/>
            </a:bodyPr>
            <a:lstStyle/>
            <a:p>
              <a:r>
                <a:rPr lang="en-US" altLang="ko-KR" sz="2000" b="1" dirty="0">
                  <a:solidFill>
                    <a:schemeClr val="tx1">
                      <a:lumMod val="65000"/>
                      <a:lumOff val="35000"/>
                    </a:schemeClr>
                  </a:solidFill>
                  <a:cs typeface="Arial" pitchFamily="34" charset="0"/>
                </a:rPr>
                <a:t>Virtual Voting</a:t>
              </a:r>
            </a:p>
          </p:txBody>
        </p:sp>
        <p:sp>
          <p:nvSpPr>
            <p:cNvPr id="32" name="TextBox 31">
              <a:extLst>
                <a:ext uri="{FF2B5EF4-FFF2-40B4-BE49-F238E27FC236}">
                  <a16:creationId xmlns:a16="http://schemas.microsoft.com/office/drawing/2014/main" id="{54DBD23C-176C-44B2-8D21-6CD60B94CF3F}"/>
                </a:ext>
              </a:extLst>
            </p:cNvPr>
            <p:cNvSpPr txBox="1"/>
            <p:nvPr/>
          </p:nvSpPr>
          <p:spPr>
            <a:xfrm>
              <a:off x="5854634" y="1629645"/>
              <a:ext cx="2736304" cy="400110"/>
            </a:xfrm>
            <a:prstGeom prst="rect">
              <a:avLst/>
            </a:prstGeom>
            <a:noFill/>
          </p:spPr>
          <p:txBody>
            <a:bodyPr wrap="square" rtlCol="0">
              <a:spAutoFit/>
            </a:bodyPr>
            <a:lstStyle/>
            <a:p>
              <a:r>
                <a:rPr lang="en-US" altLang="ko-KR" sz="2000" b="1" dirty="0">
                  <a:solidFill>
                    <a:schemeClr val="tx1">
                      <a:lumMod val="65000"/>
                      <a:lumOff val="35000"/>
                    </a:schemeClr>
                  </a:solidFill>
                  <a:cs typeface="Arial" pitchFamily="34" charset="0"/>
                </a:rPr>
                <a:t>Virtual Campaigning</a:t>
              </a:r>
              <a:endParaRPr lang="ko-KR" altLang="en-US" sz="2000" b="1" dirty="0">
                <a:solidFill>
                  <a:schemeClr val="tx1">
                    <a:lumMod val="65000"/>
                    <a:lumOff val="35000"/>
                  </a:schemeClr>
                </a:solidFill>
                <a:cs typeface="Arial" pitchFamily="34" charset="0"/>
              </a:endParaRPr>
            </a:p>
          </p:txBody>
        </p:sp>
      </p:grpSp>
      <p:sp>
        <p:nvSpPr>
          <p:cNvPr id="33" name="Rounded Rectangle 8">
            <a:extLst>
              <a:ext uri="{FF2B5EF4-FFF2-40B4-BE49-F238E27FC236}">
                <a16:creationId xmlns:a16="http://schemas.microsoft.com/office/drawing/2014/main" id="{908186DF-0889-704E-BF09-DEDB729D53E5}"/>
              </a:ext>
            </a:extLst>
          </p:cNvPr>
          <p:cNvSpPr/>
          <p:nvPr/>
        </p:nvSpPr>
        <p:spPr>
          <a:xfrm rot="20563892">
            <a:off x="636996" y="2539447"/>
            <a:ext cx="455726" cy="454383"/>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4" name="Rounded Rectangle 2">
            <a:extLst>
              <a:ext uri="{FF2B5EF4-FFF2-40B4-BE49-F238E27FC236}">
                <a16:creationId xmlns:a16="http://schemas.microsoft.com/office/drawing/2014/main" id="{C446E6C5-4C67-6A48-BC3C-79989E61CB3D}"/>
              </a:ext>
            </a:extLst>
          </p:cNvPr>
          <p:cNvSpPr/>
          <p:nvPr/>
        </p:nvSpPr>
        <p:spPr>
          <a:xfrm>
            <a:off x="1028290" y="1550351"/>
            <a:ext cx="453429" cy="44893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5" name="Rounded Rectangle 3">
            <a:extLst>
              <a:ext uri="{FF2B5EF4-FFF2-40B4-BE49-F238E27FC236}">
                <a16:creationId xmlns:a16="http://schemas.microsoft.com/office/drawing/2014/main" id="{8DB21115-D42E-3A47-AE73-4AFA58E25524}"/>
              </a:ext>
            </a:extLst>
          </p:cNvPr>
          <p:cNvSpPr>
            <a:spLocks noChangeAspect="1"/>
          </p:cNvSpPr>
          <p:nvPr/>
        </p:nvSpPr>
        <p:spPr>
          <a:xfrm>
            <a:off x="2297255" y="1363590"/>
            <a:ext cx="380360" cy="38036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6" name="Rounded Rectangle 2">
            <a:extLst>
              <a:ext uri="{FF2B5EF4-FFF2-40B4-BE49-F238E27FC236}">
                <a16:creationId xmlns:a16="http://schemas.microsoft.com/office/drawing/2014/main" id="{610B0457-1485-6B41-A603-940E15C4EFF5}"/>
              </a:ext>
            </a:extLst>
          </p:cNvPr>
          <p:cNvSpPr/>
          <p:nvPr/>
        </p:nvSpPr>
        <p:spPr>
          <a:xfrm rot="1253214">
            <a:off x="3300778" y="1368905"/>
            <a:ext cx="460814" cy="43021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7" name="Rounded Rectangle 10">
            <a:extLst>
              <a:ext uri="{FF2B5EF4-FFF2-40B4-BE49-F238E27FC236}">
                <a16:creationId xmlns:a16="http://schemas.microsoft.com/office/drawing/2014/main" id="{882DE77D-C495-C94E-8546-41575F5791B6}"/>
              </a:ext>
            </a:extLst>
          </p:cNvPr>
          <p:cNvSpPr>
            <a:spLocks noChangeAspect="1"/>
          </p:cNvSpPr>
          <p:nvPr/>
        </p:nvSpPr>
        <p:spPr>
          <a:xfrm rot="931323">
            <a:off x="3896505" y="2143302"/>
            <a:ext cx="473390" cy="481291"/>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a16="http://schemas.microsoft.com/office/drawing/2014/main" id="{BB4DB7F2-CAF4-AA4B-9E77-864731249565}"/>
              </a:ext>
            </a:extLst>
          </p:cNvPr>
          <p:cNvSpPr txBox="1"/>
          <p:nvPr/>
        </p:nvSpPr>
        <p:spPr>
          <a:xfrm>
            <a:off x="4883493" y="4850869"/>
            <a:ext cx="7013233" cy="1754326"/>
          </a:xfrm>
          <a:prstGeom prst="rect">
            <a:avLst/>
          </a:prstGeom>
          <a:noFill/>
        </p:spPr>
        <p:txBody>
          <a:bodyPr wrap="square" rtlCol="0">
            <a:spAutoFit/>
          </a:bodyPr>
          <a:lstStyle/>
          <a:p>
            <a:pPr marL="342900" indent="-342900">
              <a:buFont typeface="+mj-lt"/>
              <a:buAutoNum type="arabicPeriod"/>
            </a:pPr>
            <a:r>
              <a:rPr lang="en-US" dirty="0">
                <a:solidFill>
                  <a:schemeClr val="tx1">
                    <a:lumMod val="75000"/>
                    <a:lumOff val="25000"/>
                  </a:schemeClr>
                </a:solidFill>
              </a:rPr>
              <a:t>Voting will be done online and through a voting page on the     Berkeley City College </a:t>
            </a:r>
            <a:r>
              <a:rPr lang="en-US" dirty="0" smtClean="0">
                <a:solidFill>
                  <a:schemeClr val="tx1">
                    <a:lumMod val="75000"/>
                    <a:lumOff val="25000"/>
                  </a:schemeClr>
                </a:solidFill>
              </a:rPr>
              <a:t>website.</a:t>
            </a:r>
            <a:endParaRPr lang="en-US"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The voting platform will be promoted to students through email to ensure voting </a:t>
            </a:r>
            <a:r>
              <a:rPr lang="en-US" dirty="0" smtClean="0">
                <a:solidFill>
                  <a:schemeClr val="tx1">
                    <a:lumMod val="75000"/>
                    <a:lumOff val="25000"/>
                  </a:schemeClr>
                </a:solidFill>
              </a:rPr>
              <a:t>activity.</a:t>
            </a:r>
            <a:endParaRPr lang="en-US"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Students </a:t>
            </a:r>
            <a:r>
              <a:rPr lang="en-US" u="sng" dirty="0">
                <a:solidFill>
                  <a:schemeClr val="tx1">
                    <a:lumMod val="75000"/>
                    <a:lumOff val="25000"/>
                  </a:schemeClr>
                </a:solidFill>
              </a:rPr>
              <a:t>CANNOT</a:t>
            </a:r>
            <a:r>
              <a:rPr lang="en-US" dirty="0">
                <a:solidFill>
                  <a:schemeClr val="tx1">
                    <a:lumMod val="75000"/>
                    <a:lumOff val="25000"/>
                  </a:schemeClr>
                </a:solidFill>
              </a:rPr>
              <a:t> vote on behalf of their friends. This will result in disqualification.</a:t>
            </a:r>
          </a:p>
        </p:txBody>
      </p:sp>
    </p:spTree>
    <p:extLst>
      <p:ext uri="{BB962C8B-B14F-4D97-AF65-F5344CB8AC3E}">
        <p14:creationId xmlns:p14="http://schemas.microsoft.com/office/powerpoint/2010/main" val="297293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09562" y="184727"/>
            <a:ext cx="11572875" cy="723900"/>
          </a:xfrm>
          <a:prstGeom prst="rect">
            <a:avLst/>
          </a:prstGeom>
        </p:spPr>
        <p:txBody>
          <a:bodyPr/>
          <a:lstStyle/>
          <a:p>
            <a:pPr marL="0" indent="0" algn="ctr">
              <a:buNone/>
            </a:pPr>
            <a:r>
              <a:rPr lang="en-US" sz="4400" b="1" dirty="0">
                <a:solidFill>
                  <a:schemeClr val="accent2"/>
                </a:solidFill>
              </a:rPr>
              <a:t>What is allowed/not allowed during your campaign</a:t>
            </a:r>
          </a:p>
        </p:txBody>
      </p:sp>
      <p:pic>
        <p:nvPicPr>
          <p:cNvPr id="9" name="Graphic 8">
            <a:extLst>
              <a:ext uri="{FF2B5EF4-FFF2-40B4-BE49-F238E27FC236}">
                <a16:creationId xmlns:a16="http://schemas.microsoft.com/office/drawing/2014/main" id="{8A26A13D-0978-4769-990E-9C6588249B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0800000">
            <a:off x="1017167" y="4158510"/>
            <a:ext cx="5260459" cy="2691398"/>
          </a:xfrm>
          <a:prstGeom prst="rect">
            <a:avLst/>
          </a:prstGeom>
        </p:spPr>
      </p:pic>
      <p:pic>
        <p:nvPicPr>
          <p:cNvPr id="8" name="Graphic 7">
            <a:extLst>
              <a:ext uri="{FF2B5EF4-FFF2-40B4-BE49-F238E27FC236}">
                <a16:creationId xmlns:a16="http://schemas.microsoft.com/office/drawing/2014/main" id="{2B4F39DE-1B15-4440-A030-17A9929A50C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70270" y="836703"/>
            <a:ext cx="5260460" cy="2691398"/>
          </a:xfrm>
          <a:prstGeom prst="rect">
            <a:avLst/>
          </a:prstGeom>
        </p:spPr>
      </p:pic>
      <p:sp>
        <p:nvSpPr>
          <p:cNvPr id="34" name="TextBox 33">
            <a:extLst>
              <a:ext uri="{FF2B5EF4-FFF2-40B4-BE49-F238E27FC236}">
                <a16:creationId xmlns:a16="http://schemas.microsoft.com/office/drawing/2014/main" id="{F2142F6F-0B48-4CE6-BD90-302FE88B809B}"/>
              </a:ext>
            </a:extLst>
          </p:cNvPr>
          <p:cNvSpPr txBox="1"/>
          <p:nvPr/>
        </p:nvSpPr>
        <p:spPr>
          <a:xfrm>
            <a:off x="1017166" y="1609081"/>
            <a:ext cx="3401085" cy="369332"/>
          </a:xfrm>
          <a:prstGeom prst="rect">
            <a:avLst/>
          </a:prstGeom>
          <a:noFill/>
        </p:spPr>
        <p:txBody>
          <a:bodyPr wrap="square" rtlCol="0">
            <a:spAutoFit/>
          </a:bodyPr>
          <a:lstStyle/>
          <a:p>
            <a:r>
              <a:rPr lang="en-US" altLang="ko-KR" b="1" dirty="0">
                <a:cs typeface="Arial" pitchFamily="34" charset="0"/>
              </a:rPr>
              <a:t>YOU MAY</a:t>
            </a:r>
            <a:endParaRPr lang="ko-KR" altLang="en-US" b="1" dirty="0">
              <a:cs typeface="Arial" pitchFamily="34" charset="0"/>
            </a:endParaRPr>
          </a:p>
        </p:txBody>
      </p:sp>
      <p:sp>
        <p:nvSpPr>
          <p:cNvPr id="37" name="TextBox 36">
            <a:extLst>
              <a:ext uri="{FF2B5EF4-FFF2-40B4-BE49-F238E27FC236}">
                <a16:creationId xmlns:a16="http://schemas.microsoft.com/office/drawing/2014/main" id="{9A26B0C7-3FCA-4499-AE92-925BE412E0BD}"/>
              </a:ext>
            </a:extLst>
          </p:cNvPr>
          <p:cNvSpPr txBox="1"/>
          <p:nvPr/>
        </p:nvSpPr>
        <p:spPr>
          <a:xfrm>
            <a:off x="864524" y="2032650"/>
            <a:ext cx="4405745" cy="1754326"/>
          </a:xfrm>
          <a:prstGeom prst="rect">
            <a:avLst/>
          </a:prstGeom>
          <a:noFill/>
        </p:spPr>
        <p:txBody>
          <a:bodyPr wrap="square" rtlCol="0">
            <a:spAutoFit/>
          </a:bodyPr>
          <a:lstStyle/>
          <a:p>
            <a:pPr marL="171450" indent="-171450">
              <a:buFont typeface="Arial" panose="020B0604020202020204" pitchFamily="34" charset="0"/>
              <a:buChar char="•"/>
            </a:pPr>
            <a:r>
              <a:rPr lang="en-US" altLang="ko-KR" sz="1600" dirty="0">
                <a:cs typeface="Arial" pitchFamily="34" charset="0"/>
              </a:rPr>
              <a:t>Campaign on Instagram, Twitter, Facebook, Snapchat, etc.</a:t>
            </a:r>
          </a:p>
          <a:p>
            <a:pPr marL="171450" indent="-171450">
              <a:buFont typeface="Arial" panose="020B0604020202020204" pitchFamily="34" charset="0"/>
              <a:buChar char="•"/>
            </a:pPr>
            <a:r>
              <a:rPr lang="en-US" altLang="ko-KR" sz="1600" dirty="0">
                <a:cs typeface="Arial" pitchFamily="34" charset="0"/>
              </a:rPr>
              <a:t>Other people may promote your campaign</a:t>
            </a:r>
          </a:p>
          <a:p>
            <a:pPr marL="171450" indent="-171450">
              <a:buFont typeface="Arial" panose="020B0604020202020204" pitchFamily="34" charset="0"/>
              <a:buChar char="•"/>
            </a:pPr>
            <a:r>
              <a:rPr lang="en-US" altLang="ko-KR" sz="1600" dirty="0">
                <a:cs typeface="Arial" pitchFamily="34" charset="0"/>
              </a:rPr>
              <a:t>You may post as much as you would like about your campaign during the week of May 4</a:t>
            </a:r>
            <a:r>
              <a:rPr lang="en-US" altLang="ko-KR" sz="1600" baseline="30000" dirty="0">
                <a:cs typeface="Arial" pitchFamily="34" charset="0"/>
              </a:rPr>
              <a:t>th</a:t>
            </a:r>
            <a:r>
              <a:rPr lang="en-US" altLang="ko-KR" sz="1600" dirty="0">
                <a:cs typeface="Arial" pitchFamily="34" charset="0"/>
              </a:rPr>
              <a:t> to May </a:t>
            </a:r>
            <a:r>
              <a:rPr lang="en-US" altLang="ko-KR" sz="1600" dirty="0" smtClean="0">
                <a:cs typeface="Arial" pitchFamily="34" charset="0"/>
              </a:rPr>
              <a:t>8</a:t>
            </a:r>
            <a:r>
              <a:rPr lang="en-US" altLang="ko-KR" sz="1600" baseline="30000" dirty="0" smtClean="0">
                <a:cs typeface="Arial" pitchFamily="34" charset="0"/>
              </a:rPr>
              <a:t>th</a:t>
            </a:r>
            <a:endParaRPr lang="en-US" altLang="ko-KR" sz="1600" dirty="0">
              <a:cs typeface="Arial" pitchFamily="34" charset="0"/>
            </a:endParaRPr>
          </a:p>
          <a:p>
            <a:pPr marL="171450" indent="-171450" algn="r">
              <a:buFont typeface="Arial" panose="020B0604020202020204" pitchFamily="34" charset="0"/>
              <a:buChar char="•"/>
            </a:pPr>
            <a:endParaRPr lang="en-US" altLang="ko-KR" sz="1200" dirty="0">
              <a:cs typeface="Arial" pitchFamily="34" charset="0"/>
            </a:endParaRPr>
          </a:p>
        </p:txBody>
      </p:sp>
      <p:sp>
        <p:nvSpPr>
          <p:cNvPr id="39" name="TextBox 38">
            <a:extLst>
              <a:ext uri="{FF2B5EF4-FFF2-40B4-BE49-F238E27FC236}">
                <a16:creationId xmlns:a16="http://schemas.microsoft.com/office/drawing/2014/main" id="{BA609BB2-51C6-4C78-89C4-ABF4D94DA2B6}"/>
              </a:ext>
            </a:extLst>
          </p:cNvPr>
          <p:cNvSpPr txBox="1"/>
          <p:nvPr/>
        </p:nvSpPr>
        <p:spPr>
          <a:xfrm>
            <a:off x="7142234" y="4158510"/>
            <a:ext cx="3401085" cy="369332"/>
          </a:xfrm>
          <a:prstGeom prst="rect">
            <a:avLst/>
          </a:prstGeom>
          <a:noFill/>
        </p:spPr>
        <p:txBody>
          <a:bodyPr wrap="square" rtlCol="0">
            <a:spAutoFit/>
          </a:bodyPr>
          <a:lstStyle/>
          <a:p>
            <a:r>
              <a:rPr lang="en-US" altLang="ko-KR" b="1" dirty="0">
                <a:cs typeface="Arial" pitchFamily="34" charset="0"/>
              </a:rPr>
              <a:t>YOU MAY NOT</a:t>
            </a:r>
            <a:endParaRPr lang="ko-KR" altLang="en-US" b="1" dirty="0">
              <a:cs typeface="Arial" pitchFamily="34" charset="0"/>
            </a:endParaRPr>
          </a:p>
        </p:txBody>
      </p:sp>
      <p:sp>
        <p:nvSpPr>
          <p:cNvPr id="40" name="TextBox 39">
            <a:extLst>
              <a:ext uri="{FF2B5EF4-FFF2-40B4-BE49-F238E27FC236}">
                <a16:creationId xmlns:a16="http://schemas.microsoft.com/office/drawing/2014/main" id="{183DD74A-5451-4123-A796-F6B7A010AED7}"/>
              </a:ext>
            </a:extLst>
          </p:cNvPr>
          <p:cNvSpPr txBox="1"/>
          <p:nvPr/>
        </p:nvSpPr>
        <p:spPr>
          <a:xfrm>
            <a:off x="7142235" y="4527842"/>
            <a:ext cx="4265692" cy="2554545"/>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smtClean="0">
                <a:cs typeface="Arial" pitchFamily="34" charset="0"/>
              </a:rPr>
              <a:t>Post </a:t>
            </a:r>
            <a:r>
              <a:rPr lang="en-US" altLang="ko-KR" sz="1600" dirty="0">
                <a:cs typeface="Arial" pitchFamily="34" charset="0"/>
              </a:rPr>
              <a:t>smear campaigns about other </a:t>
            </a:r>
            <a:r>
              <a:rPr lang="en-US" altLang="ko-KR" sz="1600" dirty="0" smtClean="0">
                <a:cs typeface="Arial" pitchFamily="34" charset="0"/>
              </a:rPr>
              <a:t>candidates.</a:t>
            </a:r>
            <a:endParaRPr lang="en-US" altLang="ko-KR" sz="1600" dirty="0">
              <a:cs typeface="Arial" pitchFamily="34" charset="0"/>
            </a:endParaRPr>
          </a:p>
          <a:p>
            <a:pPr marL="285750" indent="-285750">
              <a:buFont typeface="Arial" panose="020B0604020202020204" pitchFamily="34" charset="0"/>
              <a:buChar char="•"/>
            </a:pPr>
            <a:r>
              <a:rPr lang="en-US" altLang="ko-KR" sz="1600" dirty="0">
                <a:cs typeface="Arial" pitchFamily="34" charset="0"/>
              </a:rPr>
              <a:t>Post any campaign materials before May 4</a:t>
            </a:r>
            <a:r>
              <a:rPr lang="en-US" altLang="ko-KR" sz="1600" baseline="30000" dirty="0">
                <a:cs typeface="Arial" pitchFamily="34" charset="0"/>
              </a:rPr>
              <a:t>th</a:t>
            </a:r>
            <a:r>
              <a:rPr lang="en-US" altLang="ko-KR" sz="1600" dirty="0">
                <a:cs typeface="Arial" pitchFamily="34" charset="0"/>
              </a:rPr>
              <a:t> or after May 8</a:t>
            </a:r>
            <a:r>
              <a:rPr lang="en-US" altLang="ko-KR" sz="1600" baseline="30000" dirty="0">
                <a:cs typeface="Arial" pitchFamily="34" charset="0"/>
              </a:rPr>
              <a:t>th</a:t>
            </a:r>
            <a:r>
              <a:rPr lang="en-US" altLang="ko-KR" sz="1600" dirty="0">
                <a:cs typeface="Arial" pitchFamily="34" charset="0"/>
              </a:rPr>
              <a:t> </a:t>
            </a:r>
          </a:p>
          <a:p>
            <a:pPr marL="285750" indent="-285750">
              <a:buFont typeface="Arial" panose="020B0604020202020204" pitchFamily="34" charset="0"/>
              <a:buChar char="•"/>
            </a:pPr>
            <a:r>
              <a:rPr lang="en-US" altLang="ko-KR" sz="1600" dirty="0">
                <a:cs typeface="Arial" pitchFamily="34" charset="0"/>
              </a:rPr>
              <a:t>Lie, threaten, or bribe to get </a:t>
            </a:r>
            <a:r>
              <a:rPr lang="en-US" altLang="ko-KR" sz="1600" dirty="0" smtClean="0">
                <a:cs typeface="Arial" pitchFamily="34" charset="0"/>
              </a:rPr>
              <a:t>votes</a:t>
            </a:r>
          </a:p>
          <a:p>
            <a:pPr marL="285750" indent="-285750">
              <a:buFont typeface="Arial" panose="020B0604020202020204" pitchFamily="34" charset="0"/>
              <a:buChar char="•"/>
            </a:pPr>
            <a:r>
              <a:rPr lang="en-US" altLang="ko-KR" sz="1600" dirty="0">
                <a:cs typeface="Arial" pitchFamily="34" charset="0"/>
              </a:rPr>
              <a:t>You may not post any campaigning materials after May 8</a:t>
            </a:r>
            <a:r>
              <a:rPr lang="en-US" altLang="ko-KR" sz="1600" baseline="30000" dirty="0">
                <a:cs typeface="Arial" pitchFamily="34" charset="0"/>
              </a:rPr>
              <a:t>th</a:t>
            </a:r>
            <a:r>
              <a:rPr lang="en-US" altLang="ko-KR" sz="1600" dirty="0">
                <a:cs typeface="Arial" pitchFamily="34" charset="0"/>
              </a:rPr>
              <a:t>. You can however remind students to vote in the elections, but you cannot mention for who.</a:t>
            </a:r>
          </a:p>
          <a:p>
            <a:pPr marL="285750" indent="-285750">
              <a:buFont typeface="Arial" panose="020B0604020202020204" pitchFamily="34" charset="0"/>
              <a:buChar char="•"/>
            </a:pPr>
            <a:endParaRPr lang="en-US" altLang="ko-KR" sz="1600" dirty="0">
              <a:cs typeface="Arial" pitchFamily="34" charset="0"/>
            </a:endParaRPr>
          </a:p>
        </p:txBody>
      </p:sp>
      <p:cxnSp>
        <p:nvCxnSpPr>
          <p:cNvPr id="4" name="Straight Connector 3">
            <a:extLst>
              <a:ext uri="{FF2B5EF4-FFF2-40B4-BE49-F238E27FC236}">
                <a16:creationId xmlns:a16="http://schemas.microsoft.com/office/drawing/2014/main" id="{E71CAB5C-0A5D-144C-91A7-F51A0BA39DC2}"/>
              </a:ext>
            </a:extLst>
          </p:cNvPr>
          <p:cNvCxnSpPr>
            <a:cxnSpLocks/>
          </p:cNvCxnSpPr>
          <p:nvPr/>
        </p:nvCxnSpPr>
        <p:spPr>
          <a:xfrm>
            <a:off x="0" y="3813466"/>
            <a:ext cx="426560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BC87E09-0834-2A40-A117-B7EB3333E98C}"/>
              </a:ext>
            </a:extLst>
          </p:cNvPr>
          <p:cNvCxnSpPr>
            <a:cxnSpLocks/>
          </p:cNvCxnSpPr>
          <p:nvPr/>
        </p:nvCxnSpPr>
        <p:spPr>
          <a:xfrm flipH="1">
            <a:off x="7900500" y="3857105"/>
            <a:ext cx="429150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83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09562" y="184727"/>
            <a:ext cx="11572875" cy="723900"/>
          </a:xfrm>
          <a:prstGeom prst="rect">
            <a:avLst/>
          </a:prstGeom>
        </p:spPr>
        <p:txBody>
          <a:bodyPr/>
          <a:lstStyle/>
          <a:p>
            <a:pPr marL="0" indent="0" algn="ctr">
              <a:buNone/>
            </a:pPr>
            <a:r>
              <a:rPr lang="en-US" sz="4400" b="1" dirty="0" smtClean="0">
                <a:solidFill>
                  <a:schemeClr val="accent2"/>
                </a:solidFill>
              </a:rPr>
              <a:t>Write-In Candidate</a:t>
            </a:r>
            <a:endParaRPr lang="en-US" sz="4400" b="1" dirty="0">
              <a:solidFill>
                <a:schemeClr val="accent2"/>
              </a:solidFill>
            </a:endParaRPr>
          </a:p>
        </p:txBody>
      </p:sp>
      <p:sp>
        <p:nvSpPr>
          <p:cNvPr id="3" name="TextBox 2"/>
          <p:cNvSpPr txBox="1"/>
          <p:nvPr/>
        </p:nvSpPr>
        <p:spPr>
          <a:xfrm>
            <a:off x="188259" y="1405794"/>
            <a:ext cx="12113188" cy="5755422"/>
          </a:xfrm>
          <a:prstGeom prst="rect">
            <a:avLst/>
          </a:prstGeom>
          <a:noFill/>
        </p:spPr>
        <p:txBody>
          <a:bodyPr wrap="none" rtlCol="0">
            <a:spAutoFit/>
          </a:bodyPr>
          <a:lstStyle/>
          <a:p>
            <a:r>
              <a:rPr lang="en-US" sz="1600" dirty="0"/>
              <a:t>You may also run as a “Write-In” candidate if you’d like as long as you meet the following:</a:t>
            </a:r>
          </a:p>
          <a:p>
            <a:r>
              <a:rPr lang="en-US" sz="1600" dirty="0"/>
              <a:t> </a:t>
            </a:r>
          </a:p>
          <a:p>
            <a:r>
              <a:rPr lang="en-US" sz="1600" b="1" dirty="0" smtClean="0"/>
              <a:t>A. Each </a:t>
            </a:r>
            <a:r>
              <a:rPr lang="en-US" sz="1600" b="1" dirty="0"/>
              <a:t>candidate may campaign for only one Associated Students office at no more than one college. </a:t>
            </a:r>
            <a:r>
              <a:rPr lang="en-US" sz="1600" dirty="0"/>
              <a:t/>
            </a:r>
            <a:br>
              <a:rPr lang="en-US" sz="1600" dirty="0"/>
            </a:br>
            <a:r>
              <a:rPr lang="en-US" sz="1600" dirty="0"/>
              <a:t/>
            </a:r>
            <a:br>
              <a:rPr lang="en-US" sz="1600" dirty="0"/>
            </a:br>
            <a:r>
              <a:rPr lang="en-US" sz="1600" b="1" dirty="0"/>
              <a:t>B. Pursuant to California Education Code Section 76061, a student who is elected to serve as an officer in Associated </a:t>
            </a:r>
            <a:r>
              <a:rPr lang="en-US" sz="1600" b="1" dirty="0" smtClean="0"/>
              <a:t/>
            </a:r>
            <a:br>
              <a:rPr lang="en-US" sz="1600" b="1" dirty="0" smtClean="0"/>
            </a:br>
            <a:r>
              <a:rPr lang="en-US" sz="1600" b="1" dirty="0" smtClean="0"/>
              <a:t>Students government </a:t>
            </a:r>
            <a:r>
              <a:rPr lang="en-US" sz="1600" b="1" dirty="0"/>
              <a:t>shall meet both of the following requirements:</a:t>
            </a:r>
            <a:r>
              <a:rPr lang="en-US" sz="1600" dirty="0"/>
              <a:t> </a:t>
            </a:r>
            <a:r>
              <a:rPr lang="en-US" sz="1600" dirty="0" smtClean="0"/>
              <a:t/>
            </a:r>
            <a:br>
              <a:rPr lang="en-US" sz="1600" dirty="0" smtClean="0"/>
            </a:br>
            <a:endParaRPr lang="en-US" sz="1600" dirty="0"/>
          </a:p>
          <a:p>
            <a:r>
              <a:rPr lang="en-US" sz="1600" b="1" dirty="0"/>
              <a:t>1.</a:t>
            </a:r>
            <a:r>
              <a:rPr lang="en-US" sz="1600" dirty="0"/>
              <a:t> The student shall be enrolled at the college in which the candidate intends to run for office at the time of election, and throughout </a:t>
            </a:r>
            <a:r>
              <a:rPr lang="en-US" sz="1600" dirty="0" smtClean="0"/>
              <a:t/>
            </a:r>
            <a:br>
              <a:rPr lang="en-US" sz="1600" dirty="0" smtClean="0"/>
            </a:br>
            <a:r>
              <a:rPr lang="en-US" sz="1600" dirty="0" smtClean="0"/>
              <a:t>his/her </a:t>
            </a:r>
            <a:r>
              <a:rPr lang="en-US" sz="1600" dirty="0"/>
              <a:t>term, with a minimum of five (5) semester units. </a:t>
            </a:r>
          </a:p>
          <a:p>
            <a:r>
              <a:rPr lang="en-US" sz="1600" b="1" dirty="0"/>
              <a:t>2.</a:t>
            </a:r>
            <a:r>
              <a:rPr lang="en-US" sz="1600" dirty="0"/>
              <a:t> The student shall meet and maintain a minimum G.P.A. of 2.0 on a four (4) point scale prior to qualifying for the ballot, </a:t>
            </a:r>
            <a:r>
              <a:rPr lang="en-US" sz="1600" dirty="0" smtClean="0"/>
              <a:t/>
            </a:r>
            <a:br>
              <a:rPr lang="en-US" sz="1600" dirty="0" smtClean="0"/>
            </a:br>
            <a:r>
              <a:rPr lang="en-US" sz="1600" dirty="0" smtClean="0"/>
              <a:t>at </a:t>
            </a:r>
            <a:r>
              <a:rPr lang="en-US" sz="1600" dirty="0"/>
              <a:t>the time of occupying office, and for every term that the student occupies office. </a:t>
            </a:r>
            <a:r>
              <a:rPr lang="en-US" sz="1600" dirty="0" smtClean="0"/>
              <a:t/>
            </a:r>
            <a:br>
              <a:rPr lang="en-US" sz="1600" dirty="0" smtClean="0"/>
            </a:br>
            <a:endParaRPr lang="en-US" sz="1600" dirty="0"/>
          </a:p>
          <a:p>
            <a:r>
              <a:rPr lang="en-US" sz="1600" b="1" dirty="0"/>
              <a:t>C. To qualify for the ballot, a candidate must meet the above requirements. </a:t>
            </a:r>
            <a:endParaRPr lang="en-US" sz="1600" dirty="0"/>
          </a:p>
          <a:p>
            <a:r>
              <a:rPr lang="en-US" sz="1600" dirty="0"/>
              <a:t> </a:t>
            </a:r>
          </a:p>
          <a:p>
            <a:r>
              <a:rPr lang="en-US" sz="1600" b="1" dirty="0"/>
              <a:t>A candidate must also meet the following requirements: Peralta Community College District AP 5410 </a:t>
            </a:r>
            <a:endParaRPr lang="en-US" sz="1600" dirty="0"/>
          </a:p>
          <a:p>
            <a:r>
              <a:rPr lang="en-US" sz="1600" strike="sngStrike" dirty="0"/>
              <a:t>1. Candidate must collect a minimum of 50 valid signatures of current students and submit these to the Student Activities Office </a:t>
            </a:r>
            <a:r>
              <a:rPr lang="en-US" sz="1600" strike="sngStrike" dirty="0" smtClean="0"/>
              <a:t/>
            </a:r>
            <a:br>
              <a:rPr lang="en-US" sz="1600" strike="sngStrike" dirty="0" smtClean="0"/>
            </a:br>
            <a:r>
              <a:rPr lang="en-US" sz="1600" strike="sngStrike" dirty="0" smtClean="0"/>
              <a:t>or </a:t>
            </a:r>
            <a:r>
              <a:rPr lang="en-US" sz="1600" strike="sngStrike" dirty="0"/>
              <a:t>a location designated by the Election Committee. </a:t>
            </a:r>
            <a:endParaRPr lang="en-US" sz="1600" dirty="0"/>
          </a:p>
          <a:p>
            <a:r>
              <a:rPr lang="en-US" sz="1600" strike="sngStrike" dirty="0"/>
              <a:t>2. Student Trustee candidates must collect a minimum of 200 valid signatures. One hundred from their home college and 100 </a:t>
            </a:r>
            <a:r>
              <a:rPr lang="en-US" sz="1600" strike="sngStrike" dirty="0" smtClean="0"/>
              <a:t/>
            </a:r>
            <a:br>
              <a:rPr lang="en-US" sz="1600" strike="sngStrike" dirty="0" smtClean="0"/>
            </a:br>
            <a:r>
              <a:rPr lang="en-US" sz="1600" strike="sngStrike" dirty="0" smtClean="0"/>
              <a:t>which </a:t>
            </a:r>
            <a:r>
              <a:rPr lang="en-US" sz="1600" strike="sngStrike" dirty="0"/>
              <a:t>is a combination of the other three colleges. </a:t>
            </a:r>
            <a:endParaRPr lang="en-US" sz="1600" dirty="0"/>
          </a:p>
          <a:p>
            <a:r>
              <a:rPr lang="en-US" sz="1600" b="1" dirty="0"/>
              <a:t>3.</a:t>
            </a:r>
            <a:r>
              <a:rPr lang="en-US" sz="1600" dirty="0"/>
              <a:t> Candidate shall be a student in good standing, and not on academic probation, disciplinary probation, financial aid probation, </a:t>
            </a:r>
            <a:r>
              <a:rPr lang="en-US" sz="1600" dirty="0" smtClean="0"/>
              <a:t/>
            </a:r>
            <a:br>
              <a:rPr lang="en-US" sz="1600" dirty="0" smtClean="0"/>
            </a:br>
            <a:r>
              <a:rPr lang="en-US" sz="1600" dirty="0" smtClean="0"/>
              <a:t>and/or </a:t>
            </a:r>
            <a:r>
              <a:rPr lang="en-US" sz="1600" dirty="0"/>
              <a:t>library hold. </a:t>
            </a:r>
          </a:p>
          <a:p>
            <a:r>
              <a:rPr lang="en-US" sz="1600" b="1" dirty="0"/>
              <a:t>4.</a:t>
            </a:r>
            <a:r>
              <a:rPr lang="en-US" sz="1600" dirty="0"/>
              <a:t> Candidate must attend the mandatory candidates</a:t>
            </a:r>
            <a:r>
              <a:rPr lang="en-US" sz="1600"/>
              <a:t>’ </a:t>
            </a:r>
            <a:r>
              <a:rPr lang="en-US" sz="1600" smtClean="0"/>
              <a:t>meeting.</a:t>
            </a:r>
            <a:endParaRPr lang="en-US" sz="1600" dirty="0"/>
          </a:p>
          <a:p>
            <a:endParaRPr lang="en-US" sz="1600" dirty="0"/>
          </a:p>
        </p:txBody>
      </p:sp>
    </p:spTree>
    <p:extLst>
      <p:ext uri="{BB962C8B-B14F-4D97-AF65-F5344CB8AC3E}">
        <p14:creationId xmlns:p14="http://schemas.microsoft.com/office/powerpoint/2010/main" val="410234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AE606B2-86DA-5E4C-8C9B-191945079726}"/>
              </a:ext>
            </a:extLst>
          </p:cNvPr>
          <p:cNvPicPr>
            <a:picLocks noGrp="1" noChangeAspect="1"/>
          </p:cNvPicPr>
          <p:nvPr>
            <p:ph type="pic" sz="quarter" idx="41"/>
          </p:nvPr>
        </p:nvPicPr>
        <p:blipFill>
          <a:blip r:embed="rId2">
            <a:extLst>
              <a:ext uri="{28A0092B-C50C-407E-A947-70E740481C1C}">
                <a14:useLocalDpi xmlns:a14="http://schemas.microsoft.com/office/drawing/2010/main" val="0"/>
              </a:ext>
            </a:extLst>
          </a:blip>
          <a:srcRect/>
          <a:stretch>
            <a:fillRect/>
          </a:stretch>
        </p:blipFill>
        <p:spPr/>
      </p:pic>
      <p:sp>
        <p:nvSpPr>
          <p:cNvPr id="98" name="TextBox 97">
            <a:extLst>
              <a:ext uri="{FF2B5EF4-FFF2-40B4-BE49-F238E27FC236}">
                <a16:creationId xmlns:a16="http://schemas.microsoft.com/office/drawing/2014/main" id="{2EC8A497-A56A-4D37-A1CF-0AE543A464E8}"/>
              </a:ext>
            </a:extLst>
          </p:cNvPr>
          <p:cNvSpPr txBox="1"/>
          <p:nvPr/>
        </p:nvSpPr>
        <p:spPr>
          <a:xfrm>
            <a:off x="774246" y="931388"/>
            <a:ext cx="4359430" cy="646331"/>
          </a:xfrm>
          <a:prstGeom prst="rect">
            <a:avLst/>
          </a:prstGeom>
          <a:noFill/>
        </p:spPr>
        <p:txBody>
          <a:bodyPr wrap="square" rtlCol="0">
            <a:spAutoFit/>
          </a:bodyPr>
          <a:lstStyle/>
          <a:p>
            <a:pPr algn="ctr"/>
            <a:r>
              <a:rPr lang="en-US" altLang="ko-KR" sz="3600" b="1" dirty="0">
                <a:solidFill>
                  <a:schemeClr val="accent2"/>
                </a:solidFill>
                <a:cs typeface="Arial" pitchFamily="34" charset="0"/>
              </a:rPr>
              <a:t>QUESTIONS?</a:t>
            </a:r>
            <a:endParaRPr lang="ko-KR" altLang="en-US" sz="3600" b="1" dirty="0">
              <a:solidFill>
                <a:schemeClr val="accent2"/>
              </a:solidFill>
              <a:cs typeface="Arial" pitchFamily="34" charset="0"/>
            </a:endParaRPr>
          </a:p>
        </p:txBody>
      </p:sp>
      <p:sp>
        <p:nvSpPr>
          <p:cNvPr id="7" name="TextBox 6">
            <a:extLst>
              <a:ext uri="{FF2B5EF4-FFF2-40B4-BE49-F238E27FC236}">
                <a16:creationId xmlns:a16="http://schemas.microsoft.com/office/drawing/2014/main" id="{CFD6D22C-A923-FE45-A82A-5FAC2E185A7C}"/>
              </a:ext>
            </a:extLst>
          </p:cNvPr>
          <p:cNvSpPr txBox="1"/>
          <p:nvPr/>
        </p:nvSpPr>
        <p:spPr>
          <a:xfrm>
            <a:off x="0" y="4214552"/>
            <a:ext cx="5907923" cy="2123658"/>
          </a:xfrm>
          <a:prstGeom prst="rect">
            <a:avLst/>
          </a:prstGeom>
          <a:noFill/>
        </p:spPr>
        <p:txBody>
          <a:bodyPr wrap="square" rtlCol="0">
            <a:spAutoFit/>
          </a:bodyPr>
          <a:lstStyle/>
          <a:p>
            <a:pPr algn="ctr"/>
            <a:r>
              <a:rPr lang="en-US" sz="6600" b="1" dirty="0">
                <a:solidFill>
                  <a:schemeClr val="accent1"/>
                </a:solidFill>
              </a:rPr>
              <a:t>THANK YOU</a:t>
            </a:r>
          </a:p>
          <a:p>
            <a:pPr algn="ctr"/>
            <a:r>
              <a:rPr lang="en-US" sz="6600" b="1" dirty="0">
                <a:solidFill>
                  <a:schemeClr val="accent1"/>
                </a:solidFill>
              </a:rPr>
              <a:t>CANDIDATES</a:t>
            </a:r>
          </a:p>
        </p:txBody>
      </p:sp>
    </p:spTree>
    <p:extLst>
      <p:ext uri="{BB962C8B-B14F-4D97-AF65-F5344CB8AC3E}">
        <p14:creationId xmlns:p14="http://schemas.microsoft.com/office/powerpoint/2010/main" val="354466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A1FE394-1E25-45B4-8C38-117C9C5E9A4F}"/>
              </a:ext>
            </a:extLst>
          </p:cNvPr>
          <p:cNvGrpSpPr/>
          <p:nvPr/>
        </p:nvGrpSpPr>
        <p:grpSpPr>
          <a:xfrm>
            <a:off x="3" y="477136"/>
            <a:ext cx="11543104" cy="5939367"/>
            <a:chOff x="3" y="477136"/>
            <a:chExt cx="11543104" cy="5939367"/>
          </a:xfrm>
        </p:grpSpPr>
        <p:cxnSp>
          <p:nvCxnSpPr>
            <p:cNvPr id="5" name="Straight Connector 4">
              <a:extLst>
                <a:ext uri="{FF2B5EF4-FFF2-40B4-BE49-F238E27FC236}">
                  <a16:creationId xmlns:a16="http://schemas.microsoft.com/office/drawing/2014/main" id="{62CA5C34-AEAB-4565-8553-966BFF95E170}"/>
                </a:ext>
              </a:extLst>
            </p:cNvPr>
            <p:cNvCxnSpPr>
              <a:cxnSpLocks/>
            </p:cNvCxnSpPr>
            <p:nvPr/>
          </p:nvCxnSpPr>
          <p:spPr>
            <a:xfrm flipV="1">
              <a:off x="4361457" y="477136"/>
              <a:ext cx="0" cy="4873075"/>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B320C04-AD47-41B4-9088-8E72BA6F5A2B}"/>
                </a:ext>
              </a:extLst>
            </p:cNvPr>
            <p:cNvCxnSpPr>
              <a:cxnSpLocks/>
            </p:cNvCxnSpPr>
            <p:nvPr/>
          </p:nvCxnSpPr>
          <p:spPr>
            <a:xfrm flipH="1">
              <a:off x="4361457" y="477136"/>
              <a:ext cx="718165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A7F5A2-C864-49B7-A535-F494A9B122A6}"/>
                </a:ext>
              </a:extLst>
            </p:cNvPr>
            <p:cNvCxnSpPr>
              <a:cxnSpLocks/>
            </p:cNvCxnSpPr>
            <p:nvPr/>
          </p:nvCxnSpPr>
          <p:spPr>
            <a:xfrm flipV="1">
              <a:off x="11543107" y="516048"/>
              <a:ext cx="0" cy="5896218"/>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E35D2B-BC4C-4889-BE5E-FA96991814A0}"/>
                </a:ext>
              </a:extLst>
            </p:cNvPr>
            <p:cNvCxnSpPr>
              <a:cxnSpLocks/>
            </p:cNvCxnSpPr>
            <p:nvPr/>
          </p:nvCxnSpPr>
          <p:spPr>
            <a:xfrm flipH="1">
              <a:off x="2976596" y="6392850"/>
              <a:ext cx="8566511" cy="1327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375BFD-436D-4602-937E-73C14D4F7F32}"/>
                </a:ext>
              </a:extLst>
            </p:cNvPr>
            <p:cNvCxnSpPr>
              <a:cxnSpLocks/>
              <a:stCxn id="4" idx="26"/>
            </p:cNvCxnSpPr>
            <p:nvPr/>
          </p:nvCxnSpPr>
          <p:spPr>
            <a:xfrm flipH="1" flipV="1">
              <a:off x="3" y="6392851"/>
              <a:ext cx="1538042" cy="2365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Oval 7">
            <a:extLst>
              <a:ext uri="{FF2B5EF4-FFF2-40B4-BE49-F238E27FC236}">
                <a16:creationId xmlns:a16="http://schemas.microsoft.com/office/drawing/2014/main" id="{A837C386-A900-4691-B1C5-EE765A4FE47A}"/>
              </a:ext>
            </a:extLst>
          </p:cNvPr>
          <p:cNvSpPr/>
          <p:nvPr/>
        </p:nvSpPr>
        <p:spPr>
          <a:xfrm>
            <a:off x="4098811" y="1828956"/>
            <a:ext cx="525292" cy="525292"/>
          </a:xfrm>
          <a:prstGeom prst="ellipse">
            <a:avLst/>
          </a:prstGeom>
          <a:solidFill>
            <a:srgbClr val="FFDA63"/>
          </a:solidFill>
          <a:ln w="4445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A7C010-FFE9-4891-8E03-FF5B046CE149}"/>
              </a:ext>
            </a:extLst>
          </p:cNvPr>
          <p:cNvSpPr/>
          <p:nvPr/>
        </p:nvSpPr>
        <p:spPr>
          <a:xfrm>
            <a:off x="4098811" y="2963259"/>
            <a:ext cx="525292" cy="525292"/>
          </a:xfrm>
          <a:prstGeom prst="ellipse">
            <a:avLst/>
          </a:prstGeom>
          <a:solidFill>
            <a:srgbClr val="FFDA63"/>
          </a:solidFill>
          <a:ln w="4445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576D67-CAA0-47FD-83DB-6412997A7313}"/>
              </a:ext>
            </a:extLst>
          </p:cNvPr>
          <p:cNvSpPr/>
          <p:nvPr/>
        </p:nvSpPr>
        <p:spPr>
          <a:xfrm>
            <a:off x="4098811" y="4097562"/>
            <a:ext cx="525292" cy="525292"/>
          </a:xfrm>
          <a:prstGeom prst="ellipse">
            <a:avLst/>
          </a:prstGeom>
          <a:solidFill>
            <a:srgbClr val="FFDA63"/>
          </a:solidFill>
          <a:ln w="4445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79786C-1663-4AFA-9A78-37E50541B0BD}"/>
              </a:ext>
            </a:extLst>
          </p:cNvPr>
          <p:cNvSpPr/>
          <p:nvPr/>
        </p:nvSpPr>
        <p:spPr>
          <a:xfrm>
            <a:off x="4098811" y="5231865"/>
            <a:ext cx="525292" cy="525292"/>
          </a:xfrm>
          <a:prstGeom prst="ellipse">
            <a:avLst/>
          </a:prstGeom>
          <a:solidFill>
            <a:srgbClr val="FFDA63"/>
          </a:solidFill>
          <a:ln w="4445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24EFAAD-5F8C-4244-996D-C1659974DF40}"/>
              </a:ext>
            </a:extLst>
          </p:cNvPr>
          <p:cNvGrpSpPr/>
          <p:nvPr/>
        </p:nvGrpSpPr>
        <p:grpSpPr>
          <a:xfrm>
            <a:off x="4969437" y="1593063"/>
            <a:ext cx="5351450" cy="1120189"/>
            <a:chOff x="5616952" y="2519949"/>
            <a:chExt cx="5351450" cy="1120189"/>
          </a:xfrm>
          <a:noFill/>
        </p:grpSpPr>
        <p:grpSp>
          <p:nvGrpSpPr>
            <p:cNvPr id="13" name="Group 12">
              <a:extLst>
                <a:ext uri="{FF2B5EF4-FFF2-40B4-BE49-F238E27FC236}">
                  <a16:creationId xmlns:a16="http://schemas.microsoft.com/office/drawing/2014/main" id="{F1B767E4-AC19-4B86-B7E2-E49C486C70AA}"/>
                </a:ext>
              </a:extLst>
            </p:cNvPr>
            <p:cNvGrpSpPr/>
            <p:nvPr/>
          </p:nvGrpSpPr>
          <p:grpSpPr>
            <a:xfrm>
              <a:off x="6442238" y="2630866"/>
              <a:ext cx="4526164" cy="1009272"/>
              <a:chOff x="6751979" y="1666120"/>
              <a:chExt cx="4526164" cy="1009272"/>
            </a:xfrm>
            <a:grpFill/>
          </p:grpSpPr>
          <p:sp>
            <p:nvSpPr>
              <p:cNvPr id="15" name="TextBox 14">
                <a:extLst>
                  <a:ext uri="{FF2B5EF4-FFF2-40B4-BE49-F238E27FC236}">
                    <a16:creationId xmlns:a16="http://schemas.microsoft.com/office/drawing/2014/main" id="{AF111A1C-0325-45A3-AE7C-77BC2442A885}"/>
                  </a:ext>
                </a:extLst>
              </p:cNvPr>
              <p:cNvSpPr txBox="1"/>
              <p:nvPr/>
            </p:nvSpPr>
            <p:spPr>
              <a:xfrm>
                <a:off x="6770451" y="2090617"/>
                <a:ext cx="4507692" cy="584775"/>
              </a:xfrm>
              <a:prstGeom prst="rect">
                <a:avLst/>
              </a:prstGeom>
              <a:grpFill/>
            </p:spPr>
            <p:txBody>
              <a:bodyPr wrap="square" rtlCol="0">
                <a:spAutoFit/>
              </a:bodyPr>
              <a:lstStyle/>
              <a:p>
                <a:r>
                  <a:rPr lang="en-US" altLang="ko-KR" sz="1600" dirty="0">
                    <a:solidFill>
                      <a:srgbClr val="0070C0"/>
                    </a:solidFill>
                    <a:cs typeface="Arial" pitchFamily="34" charset="0"/>
                  </a:rPr>
                  <a:t>We will discuss each of the ASBCC </a:t>
                </a:r>
                <a:r>
                  <a:rPr lang="en-US" altLang="ko-KR" sz="1600" dirty="0" smtClean="0">
                    <a:solidFill>
                      <a:srgbClr val="0070C0"/>
                    </a:solidFill>
                    <a:cs typeface="Arial" pitchFamily="34" charset="0"/>
                  </a:rPr>
                  <a:t>positions, roles, </a:t>
                </a:r>
                <a:r>
                  <a:rPr lang="en-US" altLang="ko-KR" sz="1600" dirty="0">
                    <a:solidFill>
                      <a:srgbClr val="0070C0"/>
                    </a:solidFill>
                    <a:cs typeface="Arial" pitchFamily="34" charset="0"/>
                  </a:rPr>
                  <a:t>and requirements </a:t>
                </a:r>
              </a:p>
            </p:txBody>
          </p:sp>
          <p:sp>
            <p:nvSpPr>
              <p:cNvPr id="16" name="TextBox 15">
                <a:extLst>
                  <a:ext uri="{FF2B5EF4-FFF2-40B4-BE49-F238E27FC236}">
                    <a16:creationId xmlns:a16="http://schemas.microsoft.com/office/drawing/2014/main" id="{C5861935-F6C4-4A6D-A239-543D81D96B11}"/>
                  </a:ext>
                </a:extLst>
              </p:cNvPr>
              <p:cNvSpPr txBox="1"/>
              <p:nvPr/>
            </p:nvSpPr>
            <p:spPr>
              <a:xfrm>
                <a:off x="6751979" y="1666120"/>
                <a:ext cx="4507692" cy="507831"/>
              </a:xfrm>
              <a:prstGeom prst="rect">
                <a:avLst/>
              </a:prstGeom>
              <a:grpFill/>
            </p:spPr>
            <p:txBody>
              <a:bodyPr wrap="square" lIns="108000" rIns="108000" rtlCol="0">
                <a:spAutoFit/>
              </a:bodyPr>
              <a:lstStyle/>
              <a:p>
                <a:r>
                  <a:rPr lang="en-US" altLang="ko-KR" sz="2700" b="1" dirty="0">
                    <a:solidFill>
                      <a:srgbClr val="0070C0"/>
                    </a:solidFill>
                    <a:cs typeface="Arial" pitchFamily="34" charset="0"/>
                  </a:rPr>
                  <a:t>Position Descriptions</a:t>
                </a:r>
                <a:endParaRPr lang="ko-KR" altLang="en-US" sz="2700" b="1" dirty="0">
                  <a:solidFill>
                    <a:srgbClr val="0070C0"/>
                  </a:solidFill>
                  <a:cs typeface="Arial" pitchFamily="34" charset="0"/>
                </a:endParaRPr>
              </a:p>
            </p:txBody>
          </p:sp>
        </p:grpSp>
        <p:sp>
          <p:nvSpPr>
            <p:cNvPr id="14" name="TextBox 13">
              <a:extLst>
                <a:ext uri="{FF2B5EF4-FFF2-40B4-BE49-F238E27FC236}">
                  <a16:creationId xmlns:a16="http://schemas.microsoft.com/office/drawing/2014/main" id="{EF029466-16C1-4B83-AB9C-EC98A357CB3D}"/>
                </a:ext>
              </a:extLst>
            </p:cNvPr>
            <p:cNvSpPr txBox="1"/>
            <p:nvPr/>
          </p:nvSpPr>
          <p:spPr>
            <a:xfrm>
              <a:off x="5616952" y="2519949"/>
              <a:ext cx="958096" cy="646331"/>
            </a:xfrm>
            <a:prstGeom prst="rect">
              <a:avLst/>
            </a:prstGeom>
            <a:grpFill/>
          </p:spPr>
          <p:txBody>
            <a:bodyPr wrap="square" lIns="108000" rIns="108000" rtlCol="0">
              <a:spAutoFit/>
            </a:bodyPr>
            <a:lstStyle/>
            <a:p>
              <a:pPr algn="ctr"/>
              <a:r>
                <a:rPr lang="en-US" altLang="ko-KR" sz="3600" b="1" dirty="0">
                  <a:solidFill>
                    <a:srgbClr val="0070C0"/>
                  </a:solidFill>
                  <a:cs typeface="Arial" pitchFamily="34" charset="0"/>
                </a:rPr>
                <a:t>1</a:t>
              </a:r>
              <a:endParaRPr lang="ko-KR" altLang="en-US" sz="3600" b="1" dirty="0">
                <a:solidFill>
                  <a:srgbClr val="0070C0"/>
                </a:solidFill>
                <a:cs typeface="Arial" pitchFamily="34" charset="0"/>
              </a:endParaRPr>
            </a:p>
          </p:txBody>
        </p:sp>
      </p:grpSp>
      <p:grpSp>
        <p:nvGrpSpPr>
          <p:cNvPr id="17" name="Group 16">
            <a:extLst>
              <a:ext uri="{FF2B5EF4-FFF2-40B4-BE49-F238E27FC236}">
                <a16:creationId xmlns:a16="http://schemas.microsoft.com/office/drawing/2014/main" id="{087A9044-8B52-4999-B326-63DE0253407F}"/>
              </a:ext>
            </a:extLst>
          </p:cNvPr>
          <p:cNvGrpSpPr/>
          <p:nvPr/>
        </p:nvGrpSpPr>
        <p:grpSpPr>
          <a:xfrm>
            <a:off x="4969437" y="2727366"/>
            <a:ext cx="5351450" cy="1120189"/>
            <a:chOff x="5616952" y="2519949"/>
            <a:chExt cx="5351450" cy="1120189"/>
          </a:xfrm>
          <a:noFill/>
        </p:grpSpPr>
        <p:grpSp>
          <p:nvGrpSpPr>
            <p:cNvPr id="18" name="Group 17">
              <a:extLst>
                <a:ext uri="{FF2B5EF4-FFF2-40B4-BE49-F238E27FC236}">
                  <a16:creationId xmlns:a16="http://schemas.microsoft.com/office/drawing/2014/main" id="{EC466271-4BC4-48CA-B382-7B5EC6A5ACCA}"/>
                </a:ext>
              </a:extLst>
            </p:cNvPr>
            <p:cNvGrpSpPr/>
            <p:nvPr/>
          </p:nvGrpSpPr>
          <p:grpSpPr>
            <a:xfrm>
              <a:off x="6442238" y="2630866"/>
              <a:ext cx="4526164" cy="1009272"/>
              <a:chOff x="6751979" y="1666120"/>
              <a:chExt cx="4526164" cy="1009272"/>
            </a:xfrm>
            <a:grpFill/>
          </p:grpSpPr>
          <p:sp>
            <p:nvSpPr>
              <p:cNvPr id="20" name="TextBox 19">
                <a:extLst>
                  <a:ext uri="{FF2B5EF4-FFF2-40B4-BE49-F238E27FC236}">
                    <a16:creationId xmlns:a16="http://schemas.microsoft.com/office/drawing/2014/main" id="{F2EAA8BA-E03F-4F0E-BC2A-CE62FC11C8E1}"/>
                  </a:ext>
                </a:extLst>
              </p:cNvPr>
              <p:cNvSpPr txBox="1"/>
              <p:nvPr/>
            </p:nvSpPr>
            <p:spPr>
              <a:xfrm>
                <a:off x="6770451" y="2090617"/>
                <a:ext cx="4507692" cy="584775"/>
              </a:xfrm>
              <a:prstGeom prst="rect">
                <a:avLst/>
              </a:prstGeom>
              <a:grpFill/>
            </p:spPr>
            <p:txBody>
              <a:bodyPr wrap="square" rtlCol="0">
                <a:spAutoFit/>
              </a:bodyPr>
              <a:lstStyle/>
              <a:p>
                <a:r>
                  <a:rPr lang="en-US" altLang="ko-KR" sz="1600" dirty="0">
                    <a:solidFill>
                      <a:srgbClr val="0070C0"/>
                    </a:solidFill>
                    <a:cs typeface="Arial" pitchFamily="34" charset="0"/>
                  </a:rPr>
                  <a:t>We will review the dates of campaigning and voting</a:t>
                </a:r>
              </a:p>
            </p:txBody>
          </p:sp>
          <p:sp>
            <p:nvSpPr>
              <p:cNvPr id="21" name="TextBox 20">
                <a:extLst>
                  <a:ext uri="{FF2B5EF4-FFF2-40B4-BE49-F238E27FC236}">
                    <a16:creationId xmlns:a16="http://schemas.microsoft.com/office/drawing/2014/main" id="{7DE94692-3BD3-4B13-BB12-F84784F56C50}"/>
                  </a:ext>
                </a:extLst>
              </p:cNvPr>
              <p:cNvSpPr txBox="1"/>
              <p:nvPr/>
            </p:nvSpPr>
            <p:spPr>
              <a:xfrm>
                <a:off x="6751979" y="1666120"/>
                <a:ext cx="4507692" cy="507831"/>
              </a:xfrm>
              <a:prstGeom prst="rect">
                <a:avLst/>
              </a:prstGeom>
              <a:grpFill/>
            </p:spPr>
            <p:txBody>
              <a:bodyPr wrap="square" lIns="108000" rIns="108000" rtlCol="0">
                <a:spAutoFit/>
              </a:bodyPr>
              <a:lstStyle/>
              <a:p>
                <a:r>
                  <a:rPr lang="en-US" altLang="ko-KR" sz="2700" b="1" dirty="0">
                    <a:solidFill>
                      <a:srgbClr val="0070C0"/>
                    </a:solidFill>
                    <a:cs typeface="Arial" pitchFamily="34" charset="0"/>
                  </a:rPr>
                  <a:t>Timeline </a:t>
                </a:r>
                <a:endParaRPr lang="ko-KR" altLang="en-US" sz="2700" b="1" dirty="0">
                  <a:solidFill>
                    <a:srgbClr val="0070C0"/>
                  </a:solidFill>
                  <a:cs typeface="Arial" pitchFamily="34" charset="0"/>
                </a:endParaRPr>
              </a:p>
            </p:txBody>
          </p:sp>
        </p:grpSp>
        <p:sp>
          <p:nvSpPr>
            <p:cNvPr id="19" name="TextBox 18">
              <a:extLst>
                <a:ext uri="{FF2B5EF4-FFF2-40B4-BE49-F238E27FC236}">
                  <a16:creationId xmlns:a16="http://schemas.microsoft.com/office/drawing/2014/main" id="{64850FEB-59A2-4EA4-835B-DE31E2460462}"/>
                </a:ext>
              </a:extLst>
            </p:cNvPr>
            <p:cNvSpPr txBox="1"/>
            <p:nvPr/>
          </p:nvSpPr>
          <p:spPr>
            <a:xfrm>
              <a:off x="5616952" y="2519949"/>
              <a:ext cx="958096" cy="646331"/>
            </a:xfrm>
            <a:prstGeom prst="rect">
              <a:avLst/>
            </a:prstGeom>
            <a:grpFill/>
          </p:spPr>
          <p:txBody>
            <a:bodyPr wrap="square" lIns="108000" rIns="108000" rtlCol="0">
              <a:spAutoFit/>
            </a:bodyPr>
            <a:lstStyle/>
            <a:p>
              <a:pPr algn="ctr"/>
              <a:r>
                <a:rPr lang="en-US" altLang="ko-KR" sz="3600" b="1" dirty="0">
                  <a:solidFill>
                    <a:srgbClr val="0070C0"/>
                  </a:solidFill>
                  <a:cs typeface="Arial" pitchFamily="34" charset="0"/>
                </a:rPr>
                <a:t>2</a:t>
              </a:r>
              <a:endParaRPr lang="ko-KR" altLang="en-US" sz="3600" b="1" dirty="0">
                <a:solidFill>
                  <a:srgbClr val="0070C0"/>
                </a:solidFill>
                <a:cs typeface="Arial" pitchFamily="34" charset="0"/>
              </a:endParaRPr>
            </a:p>
          </p:txBody>
        </p:sp>
      </p:grpSp>
      <p:grpSp>
        <p:nvGrpSpPr>
          <p:cNvPr id="22" name="Group 21">
            <a:extLst>
              <a:ext uri="{FF2B5EF4-FFF2-40B4-BE49-F238E27FC236}">
                <a16:creationId xmlns:a16="http://schemas.microsoft.com/office/drawing/2014/main" id="{515777F4-5665-4C9B-8381-AC27DD6AABD3}"/>
              </a:ext>
            </a:extLst>
          </p:cNvPr>
          <p:cNvGrpSpPr/>
          <p:nvPr/>
        </p:nvGrpSpPr>
        <p:grpSpPr>
          <a:xfrm>
            <a:off x="4969437" y="3861669"/>
            <a:ext cx="5351450" cy="2268383"/>
            <a:chOff x="5616952" y="2519949"/>
            <a:chExt cx="5351450" cy="2268383"/>
          </a:xfrm>
          <a:noFill/>
        </p:grpSpPr>
        <p:grpSp>
          <p:nvGrpSpPr>
            <p:cNvPr id="23" name="Group 22">
              <a:extLst>
                <a:ext uri="{FF2B5EF4-FFF2-40B4-BE49-F238E27FC236}">
                  <a16:creationId xmlns:a16="http://schemas.microsoft.com/office/drawing/2014/main" id="{7D958814-6A69-482F-868C-2B7884681E27}"/>
                </a:ext>
              </a:extLst>
            </p:cNvPr>
            <p:cNvGrpSpPr/>
            <p:nvPr/>
          </p:nvGrpSpPr>
          <p:grpSpPr>
            <a:xfrm>
              <a:off x="6460710" y="3778501"/>
              <a:ext cx="4507692" cy="1009831"/>
              <a:chOff x="6770451" y="2813755"/>
              <a:chExt cx="4507692" cy="1009831"/>
            </a:xfrm>
            <a:grpFill/>
          </p:grpSpPr>
          <p:sp>
            <p:nvSpPr>
              <p:cNvPr id="25" name="TextBox 24">
                <a:extLst>
                  <a:ext uri="{FF2B5EF4-FFF2-40B4-BE49-F238E27FC236}">
                    <a16:creationId xmlns:a16="http://schemas.microsoft.com/office/drawing/2014/main" id="{75DDD85F-26A9-4E04-912F-3EE98A2AB728}"/>
                  </a:ext>
                </a:extLst>
              </p:cNvPr>
              <p:cNvSpPr txBox="1"/>
              <p:nvPr/>
            </p:nvSpPr>
            <p:spPr>
              <a:xfrm>
                <a:off x="6770451" y="3238811"/>
                <a:ext cx="4507692" cy="584775"/>
              </a:xfrm>
              <a:prstGeom prst="rect">
                <a:avLst/>
              </a:prstGeom>
              <a:grpFill/>
            </p:spPr>
            <p:txBody>
              <a:bodyPr wrap="square" rtlCol="0">
                <a:spAutoFit/>
              </a:bodyPr>
              <a:lstStyle/>
              <a:p>
                <a:r>
                  <a:rPr lang="en-US" altLang="ko-KR" sz="1600" dirty="0">
                    <a:solidFill>
                      <a:srgbClr val="0070C0"/>
                    </a:solidFill>
                    <a:cs typeface="Arial" pitchFamily="34" charset="0"/>
                  </a:rPr>
                  <a:t>We will discuss what is allowed and what is not allowed for your campaign</a:t>
                </a:r>
              </a:p>
            </p:txBody>
          </p:sp>
          <p:sp>
            <p:nvSpPr>
              <p:cNvPr id="26" name="TextBox 25">
                <a:extLst>
                  <a:ext uri="{FF2B5EF4-FFF2-40B4-BE49-F238E27FC236}">
                    <a16:creationId xmlns:a16="http://schemas.microsoft.com/office/drawing/2014/main" id="{79228DAC-88D5-4F00-A86B-1FBD3AB53B93}"/>
                  </a:ext>
                </a:extLst>
              </p:cNvPr>
              <p:cNvSpPr txBox="1"/>
              <p:nvPr/>
            </p:nvSpPr>
            <p:spPr>
              <a:xfrm>
                <a:off x="6770451" y="2813755"/>
                <a:ext cx="4507692" cy="507831"/>
              </a:xfrm>
              <a:prstGeom prst="rect">
                <a:avLst/>
              </a:prstGeom>
              <a:grpFill/>
            </p:spPr>
            <p:txBody>
              <a:bodyPr wrap="square" lIns="108000" rIns="108000" rtlCol="0">
                <a:spAutoFit/>
              </a:bodyPr>
              <a:lstStyle/>
              <a:p>
                <a:r>
                  <a:rPr lang="en-US" altLang="ko-KR" sz="2700" b="1" dirty="0" smtClean="0">
                    <a:solidFill>
                      <a:srgbClr val="0070C0"/>
                    </a:solidFill>
                    <a:cs typeface="Arial" pitchFamily="34" charset="0"/>
                  </a:rPr>
                  <a:t>Dos </a:t>
                </a:r>
                <a:r>
                  <a:rPr lang="en-US" altLang="ko-KR" sz="2700" b="1" dirty="0">
                    <a:solidFill>
                      <a:srgbClr val="0070C0"/>
                    </a:solidFill>
                    <a:cs typeface="Arial" pitchFamily="34" charset="0"/>
                  </a:rPr>
                  <a:t>and Don'ts</a:t>
                </a:r>
                <a:endParaRPr lang="ko-KR" altLang="en-US" sz="2700" b="1" dirty="0">
                  <a:solidFill>
                    <a:srgbClr val="0070C0"/>
                  </a:solidFill>
                  <a:cs typeface="Arial" pitchFamily="34" charset="0"/>
                </a:endParaRPr>
              </a:p>
            </p:txBody>
          </p:sp>
        </p:grpSp>
        <p:sp>
          <p:nvSpPr>
            <p:cNvPr id="24" name="TextBox 23">
              <a:extLst>
                <a:ext uri="{FF2B5EF4-FFF2-40B4-BE49-F238E27FC236}">
                  <a16:creationId xmlns:a16="http://schemas.microsoft.com/office/drawing/2014/main" id="{ACD72E3A-52DD-48C9-A5A1-C6D6ACF3E228}"/>
                </a:ext>
              </a:extLst>
            </p:cNvPr>
            <p:cNvSpPr txBox="1"/>
            <p:nvPr/>
          </p:nvSpPr>
          <p:spPr>
            <a:xfrm>
              <a:off x="5616952" y="2519949"/>
              <a:ext cx="958096" cy="646331"/>
            </a:xfrm>
            <a:prstGeom prst="rect">
              <a:avLst/>
            </a:prstGeom>
            <a:grpFill/>
          </p:spPr>
          <p:txBody>
            <a:bodyPr wrap="square" lIns="108000" rIns="108000" rtlCol="0">
              <a:spAutoFit/>
            </a:bodyPr>
            <a:lstStyle/>
            <a:p>
              <a:pPr algn="ctr"/>
              <a:r>
                <a:rPr lang="en-US" altLang="ko-KR" sz="3600" b="1" dirty="0">
                  <a:solidFill>
                    <a:srgbClr val="0070C0"/>
                  </a:solidFill>
                  <a:cs typeface="Arial" pitchFamily="34" charset="0"/>
                </a:rPr>
                <a:t>3</a:t>
              </a:r>
              <a:endParaRPr lang="ko-KR" altLang="en-US" sz="3600" b="1" dirty="0">
                <a:solidFill>
                  <a:srgbClr val="0070C0"/>
                </a:solidFill>
                <a:cs typeface="Arial" pitchFamily="34" charset="0"/>
              </a:endParaRPr>
            </a:p>
          </p:txBody>
        </p:sp>
      </p:grpSp>
      <p:grpSp>
        <p:nvGrpSpPr>
          <p:cNvPr id="27" name="Group 26">
            <a:extLst>
              <a:ext uri="{FF2B5EF4-FFF2-40B4-BE49-F238E27FC236}">
                <a16:creationId xmlns:a16="http://schemas.microsoft.com/office/drawing/2014/main" id="{A92D36A9-1C47-4932-8482-D050CB88687A}"/>
              </a:ext>
            </a:extLst>
          </p:cNvPr>
          <p:cNvGrpSpPr/>
          <p:nvPr/>
        </p:nvGrpSpPr>
        <p:grpSpPr>
          <a:xfrm>
            <a:off x="4969437" y="3985139"/>
            <a:ext cx="5332978" cy="1657164"/>
            <a:chOff x="5616952" y="1509116"/>
            <a:chExt cx="5332978" cy="1657164"/>
          </a:xfrm>
          <a:noFill/>
        </p:grpSpPr>
        <p:grpSp>
          <p:nvGrpSpPr>
            <p:cNvPr id="28" name="Group 27">
              <a:extLst>
                <a:ext uri="{FF2B5EF4-FFF2-40B4-BE49-F238E27FC236}">
                  <a16:creationId xmlns:a16="http://schemas.microsoft.com/office/drawing/2014/main" id="{4B25AD2F-E943-400A-B7AB-FB2C5BECD849}"/>
                </a:ext>
              </a:extLst>
            </p:cNvPr>
            <p:cNvGrpSpPr/>
            <p:nvPr/>
          </p:nvGrpSpPr>
          <p:grpSpPr>
            <a:xfrm>
              <a:off x="6442238" y="1509116"/>
              <a:ext cx="4507692" cy="1004689"/>
              <a:chOff x="6751979" y="544370"/>
              <a:chExt cx="4507692" cy="1004689"/>
            </a:xfrm>
            <a:grpFill/>
          </p:grpSpPr>
          <p:sp>
            <p:nvSpPr>
              <p:cNvPr id="30" name="TextBox 29">
                <a:extLst>
                  <a:ext uri="{FF2B5EF4-FFF2-40B4-BE49-F238E27FC236}">
                    <a16:creationId xmlns:a16="http://schemas.microsoft.com/office/drawing/2014/main" id="{9D93211E-D5FD-4FDA-B9A3-472FFDD60639}"/>
                  </a:ext>
                </a:extLst>
              </p:cNvPr>
              <p:cNvSpPr txBox="1"/>
              <p:nvPr/>
            </p:nvSpPr>
            <p:spPr>
              <a:xfrm>
                <a:off x="6751979" y="964284"/>
                <a:ext cx="4507692" cy="584775"/>
              </a:xfrm>
              <a:prstGeom prst="rect">
                <a:avLst/>
              </a:prstGeom>
              <a:grpFill/>
            </p:spPr>
            <p:txBody>
              <a:bodyPr wrap="square" rtlCol="0">
                <a:spAutoFit/>
              </a:bodyPr>
              <a:lstStyle/>
              <a:p>
                <a:r>
                  <a:rPr lang="en-US" altLang="ko-KR" sz="1600" dirty="0">
                    <a:solidFill>
                      <a:srgbClr val="0070C0"/>
                    </a:solidFill>
                    <a:cs typeface="Arial" pitchFamily="34" charset="0"/>
                  </a:rPr>
                  <a:t>We will discuss what virtually campaigning will look like</a:t>
                </a:r>
              </a:p>
            </p:txBody>
          </p:sp>
          <p:sp>
            <p:nvSpPr>
              <p:cNvPr id="31" name="TextBox 30">
                <a:extLst>
                  <a:ext uri="{FF2B5EF4-FFF2-40B4-BE49-F238E27FC236}">
                    <a16:creationId xmlns:a16="http://schemas.microsoft.com/office/drawing/2014/main" id="{67E29DD7-F577-440F-BECD-2887DE489B8E}"/>
                  </a:ext>
                </a:extLst>
              </p:cNvPr>
              <p:cNvSpPr txBox="1"/>
              <p:nvPr/>
            </p:nvSpPr>
            <p:spPr>
              <a:xfrm>
                <a:off x="6751979" y="544370"/>
                <a:ext cx="4507692" cy="507831"/>
              </a:xfrm>
              <a:prstGeom prst="rect">
                <a:avLst/>
              </a:prstGeom>
              <a:grpFill/>
            </p:spPr>
            <p:txBody>
              <a:bodyPr wrap="square" lIns="108000" rIns="108000" rtlCol="0">
                <a:spAutoFit/>
              </a:bodyPr>
              <a:lstStyle/>
              <a:p>
                <a:r>
                  <a:rPr lang="en-US" altLang="ko-KR" sz="2700" b="1" dirty="0">
                    <a:solidFill>
                      <a:srgbClr val="0070C0"/>
                    </a:solidFill>
                    <a:cs typeface="Arial" pitchFamily="34" charset="0"/>
                  </a:rPr>
                  <a:t>Campaigning</a:t>
                </a:r>
                <a:endParaRPr lang="ko-KR" altLang="en-US" sz="2700" b="1" dirty="0">
                  <a:solidFill>
                    <a:srgbClr val="0070C0"/>
                  </a:solidFill>
                  <a:cs typeface="Arial" pitchFamily="34" charset="0"/>
                </a:endParaRPr>
              </a:p>
            </p:txBody>
          </p:sp>
        </p:grpSp>
        <p:sp>
          <p:nvSpPr>
            <p:cNvPr id="29" name="TextBox 28">
              <a:extLst>
                <a:ext uri="{FF2B5EF4-FFF2-40B4-BE49-F238E27FC236}">
                  <a16:creationId xmlns:a16="http://schemas.microsoft.com/office/drawing/2014/main" id="{6F95FCD6-4471-4DB4-B1CB-370565320CD2}"/>
                </a:ext>
              </a:extLst>
            </p:cNvPr>
            <p:cNvSpPr txBox="1"/>
            <p:nvPr/>
          </p:nvSpPr>
          <p:spPr>
            <a:xfrm>
              <a:off x="5616952" y="2519949"/>
              <a:ext cx="958096" cy="646331"/>
            </a:xfrm>
            <a:prstGeom prst="rect">
              <a:avLst/>
            </a:prstGeom>
            <a:grpFill/>
          </p:spPr>
          <p:txBody>
            <a:bodyPr wrap="square" lIns="108000" rIns="108000" rtlCol="0">
              <a:spAutoFit/>
            </a:bodyPr>
            <a:lstStyle/>
            <a:p>
              <a:pPr algn="ctr"/>
              <a:r>
                <a:rPr lang="en-US" altLang="ko-KR" sz="3600" b="1" dirty="0">
                  <a:solidFill>
                    <a:srgbClr val="0070C0"/>
                  </a:solidFill>
                  <a:cs typeface="Arial" pitchFamily="34" charset="0"/>
                </a:rPr>
                <a:t>4</a:t>
              </a:r>
              <a:endParaRPr lang="ko-KR" altLang="en-US" sz="3600" b="1" dirty="0">
                <a:solidFill>
                  <a:srgbClr val="0070C0"/>
                </a:solidFill>
                <a:cs typeface="Arial" pitchFamily="34" charset="0"/>
              </a:endParaRPr>
            </a:p>
          </p:txBody>
        </p:sp>
      </p:grpSp>
      <p:sp>
        <p:nvSpPr>
          <p:cNvPr id="4" name="Graphic 1">
            <a:extLst>
              <a:ext uri="{FF2B5EF4-FFF2-40B4-BE49-F238E27FC236}">
                <a16:creationId xmlns:a16="http://schemas.microsoft.com/office/drawing/2014/main" id="{D0CD6368-2F30-482E-A881-EC53FC1EF706}"/>
              </a:ext>
            </a:extLst>
          </p:cNvPr>
          <p:cNvSpPr/>
          <p:nvPr/>
        </p:nvSpPr>
        <p:spPr>
          <a:xfrm>
            <a:off x="1012805" y="500136"/>
            <a:ext cx="2055726" cy="5926460"/>
          </a:xfrm>
          <a:custGeom>
            <a:avLst/>
            <a:gdLst>
              <a:gd name="connsiteX0" fmla="*/ 1616869 w 2419350"/>
              <a:gd name="connsiteY0" fmla="*/ 6188326 h 6248400"/>
              <a:gd name="connsiteX1" fmla="*/ 1569244 w 2419350"/>
              <a:gd name="connsiteY1" fmla="*/ 5871144 h 6248400"/>
              <a:gd name="connsiteX2" fmla="*/ 1516856 w 2419350"/>
              <a:gd name="connsiteY2" fmla="*/ 5754939 h 6248400"/>
              <a:gd name="connsiteX3" fmla="*/ 1487329 w 2419350"/>
              <a:gd name="connsiteY3" fmla="*/ 5746366 h 6248400"/>
              <a:gd name="connsiteX4" fmla="*/ 1428274 w 2419350"/>
              <a:gd name="connsiteY4" fmla="*/ 5517766 h 6248400"/>
              <a:gd name="connsiteX5" fmla="*/ 1421606 w 2419350"/>
              <a:gd name="connsiteY5" fmla="*/ 5484428 h 6248400"/>
              <a:gd name="connsiteX6" fmla="*/ 1373981 w 2419350"/>
              <a:gd name="connsiteY6" fmla="*/ 5171056 h 6248400"/>
              <a:gd name="connsiteX7" fmla="*/ 1364456 w 2419350"/>
              <a:gd name="connsiteY7" fmla="*/ 5141528 h 6248400"/>
              <a:gd name="connsiteX8" fmla="*/ 1277779 w 2419350"/>
              <a:gd name="connsiteY8" fmla="*/ 4721476 h 6248400"/>
              <a:gd name="connsiteX9" fmla="*/ 1272064 w 2419350"/>
              <a:gd name="connsiteY9" fmla="*/ 4690044 h 6248400"/>
              <a:gd name="connsiteX10" fmla="*/ 1262539 w 2419350"/>
              <a:gd name="connsiteY10" fmla="*/ 4628131 h 6248400"/>
              <a:gd name="connsiteX11" fmla="*/ 1220629 w 2419350"/>
              <a:gd name="connsiteY11" fmla="*/ 4311901 h 6248400"/>
              <a:gd name="connsiteX12" fmla="*/ 1154906 w 2419350"/>
              <a:gd name="connsiteY12" fmla="*/ 3894706 h 6248400"/>
              <a:gd name="connsiteX13" fmla="*/ 1126331 w 2419350"/>
              <a:gd name="connsiteY13" fmla="*/ 3940426 h 6248400"/>
              <a:gd name="connsiteX14" fmla="*/ 1109186 w 2419350"/>
              <a:gd name="connsiteY14" fmla="*/ 4152833 h 6248400"/>
              <a:gd name="connsiteX15" fmla="*/ 1110139 w 2419350"/>
              <a:gd name="connsiteY15" fmla="*/ 4317616 h 6248400"/>
              <a:gd name="connsiteX16" fmla="*/ 1067276 w 2419350"/>
              <a:gd name="connsiteY16" fmla="*/ 4646228 h 6248400"/>
              <a:gd name="connsiteX17" fmla="*/ 1063466 w 2419350"/>
              <a:gd name="connsiteY17" fmla="*/ 5118669 h 6248400"/>
              <a:gd name="connsiteX18" fmla="*/ 1055846 w 2419350"/>
              <a:gd name="connsiteY18" fmla="*/ 5326314 h 6248400"/>
              <a:gd name="connsiteX19" fmla="*/ 1072039 w 2419350"/>
              <a:gd name="connsiteY19" fmla="*/ 5501573 h 6248400"/>
              <a:gd name="connsiteX20" fmla="*/ 1078706 w 2419350"/>
              <a:gd name="connsiteY20" fmla="*/ 5531101 h 6248400"/>
              <a:gd name="connsiteX21" fmla="*/ 1086326 w 2419350"/>
              <a:gd name="connsiteY21" fmla="*/ 5559676 h 6248400"/>
              <a:gd name="connsiteX22" fmla="*/ 1092994 w 2419350"/>
              <a:gd name="connsiteY22" fmla="*/ 5956869 h 6248400"/>
              <a:gd name="connsiteX23" fmla="*/ 1075849 w 2419350"/>
              <a:gd name="connsiteY23" fmla="*/ 5986396 h 6248400"/>
              <a:gd name="connsiteX24" fmla="*/ 1016794 w 2419350"/>
              <a:gd name="connsiteY24" fmla="*/ 6187373 h 6248400"/>
              <a:gd name="connsiteX25" fmla="*/ 1531144 w 2419350"/>
              <a:gd name="connsiteY25" fmla="*/ 6177848 h 6248400"/>
              <a:gd name="connsiteX26" fmla="*/ 636746 w 2419350"/>
              <a:gd name="connsiteY26" fmla="*/ 6177848 h 6248400"/>
              <a:gd name="connsiteX27" fmla="*/ 659606 w 2419350"/>
              <a:gd name="connsiteY27" fmla="*/ 6088314 h 6248400"/>
              <a:gd name="connsiteX28" fmla="*/ 675799 w 2419350"/>
              <a:gd name="connsiteY28" fmla="*/ 5969251 h 6248400"/>
              <a:gd name="connsiteX29" fmla="*/ 591979 w 2419350"/>
              <a:gd name="connsiteY29" fmla="*/ 5503478 h 6248400"/>
              <a:gd name="connsiteX30" fmla="*/ 591026 w 2419350"/>
              <a:gd name="connsiteY30" fmla="*/ 5496811 h 6248400"/>
              <a:gd name="connsiteX31" fmla="*/ 562451 w 2419350"/>
              <a:gd name="connsiteY31" fmla="*/ 5056756 h 6248400"/>
              <a:gd name="connsiteX32" fmla="*/ 519589 w 2419350"/>
              <a:gd name="connsiteY32" fmla="*/ 4753861 h 6248400"/>
              <a:gd name="connsiteX33" fmla="*/ 441484 w 2419350"/>
              <a:gd name="connsiteY33" fmla="*/ 4308091 h 6248400"/>
              <a:gd name="connsiteX34" fmla="*/ 419576 w 2419350"/>
              <a:gd name="connsiteY34" fmla="*/ 3916614 h 6248400"/>
              <a:gd name="connsiteX35" fmla="*/ 381476 w 2419350"/>
              <a:gd name="connsiteY35" fmla="*/ 3476558 h 6248400"/>
              <a:gd name="connsiteX36" fmla="*/ 377666 w 2419350"/>
              <a:gd name="connsiteY36" fmla="*/ 3347018 h 6248400"/>
              <a:gd name="connsiteX37" fmla="*/ 364331 w 2419350"/>
              <a:gd name="connsiteY37" fmla="*/ 3262246 h 6248400"/>
              <a:gd name="connsiteX38" fmla="*/ 334804 w 2419350"/>
              <a:gd name="connsiteY38" fmla="*/ 3227003 h 6248400"/>
              <a:gd name="connsiteX39" fmla="*/ 260509 w 2419350"/>
              <a:gd name="connsiteY39" fmla="*/ 3167949 h 6248400"/>
              <a:gd name="connsiteX40" fmla="*/ 225266 w 2419350"/>
              <a:gd name="connsiteY40" fmla="*/ 3123181 h 6248400"/>
              <a:gd name="connsiteX41" fmla="*/ 140494 w 2419350"/>
              <a:gd name="connsiteY41" fmla="*/ 2957446 h 6248400"/>
              <a:gd name="connsiteX42" fmla="*/ 128111 w 2419350"/>
              <a:gd name="connsiteY42" fmla="*/ 2769803 h 6248400"/>
              <a:gd name="connsiteX43" fmla="*/ 127159 w 2419350"/>
              <a:gd name="connsiteY43" fmla="*/ 2750753 h 6248400"/>
              <a:gd name="connsiteX44" fmla="*/ 74771 w 2419350"/>
              <a:gd name="connsiteY44" fmla="*/ 2556443 h 6248400"/>
              <a:gd name="connsiteX45" fmla="*/ 74771 w 2419350"/>
              <a:gd name="connsiteY45" fmla="*/ 2556443 h 6248400"/>
              <a:gd name="connsiteX46" fmla="*/ 74771 w 2419350"/>
              <a:gd name="connsiteY46" fmla="*/ 2556443 h 6248400"/>
              <a:gd name="connsiteX47" fmla="*/ 74771 w 2419350"/>
              <a:gd name="connsiteY47" fmla="*/ 2556443 h 6248400"/>
              <a:gd name="connsiteX48" fmla="*/ 35719 w 2419350"/>
              <a:gd name="connsiteY48" fmla="*/ 2211638 h 6248400"/>
              <a:gd name="connsiteX49" fmla="*/ 49054 w 2419350"/>
              <a:gd name="connsiteY49" fmla="*/ 2104006 h 6248400"/>
              <a:gd name="connsiteX50" fmla="*/ 90964 w 2419350"/>
              <a:gd name="connsiteY50" fmla="*/ 1915411 h 6248400"/>
              <a:gd name="connsiteX51" fmla="*/ 191929 w 2419350"/>
              <a:gd name="connsiteY51" fmla="*/ 1143886 h 6248400"/>
              <a:gd name="connsiteX52" fmla="*/ 240506 w 2419350"/>
              <a:gd name="connsiteY52" fmla="*/ 1099118 h 6248400"/>
              <a:gd name="connsiteX53" fmla="*/ 681514 w 2419350"/>
              <a:gd name="connsiteY53" fmla="*/ 954338 h 6248400"/>
              <a:gd name="connsiteX54" fmla="*/ 746284 w 2419350"/>
              <a:gd name="connsiteY54" fmla="*/ 921001 h 6248400"/>
              <a:gd name="connsiteX55" fmla="*/ 808196 w 2419350"/>
              <a:gd name="connsiteY55" fmla="*/ 881948 h 6248400"/>
              <a:gd name="connsiteX56" fmla="*/ 887254 w 2419350"/>
              <a:gd name="connsiteY56" fmla="*/ 700021 h 6248400"/>
              <a:gd name="connsiteX57" fmla="*/ 880586 w 2419350"/>
              <a:gd name="connsiteY57" fmla="*/ 621916 h 6248400"/>
              <a:gd name="connsiteX58" fmla="*/ 860584 w 2419350"/>
              <a:gd name="connsiteY58" fmla="*/ 532381 h 6248400"/>
              <a:gd name="connsiteX59" fmla="*/ 844391 w 2419350"/>
              <a:gd name="connsiteY59" fmla="*/ 402841 h 6248400"/>
              <a:gd name="connsiteX60" fmla="*/ 845344 w 2419350"/>
              <a:gd name="connsiteY60" fmla="*/ 399983 h 6248400"/>
              <a:gd name="connsiteX61" fmla="*/ 867251 w 2419350"/>
              <a:gd name="connsiteY61" fmla="*/ 377123 h 6248400"/>
              <a:gd name="connsiteX62" fmla="*/ 884396 w 2419350"/>
              <a:gd name="connsiteY62" fmla="*/ 396173 h 6248400"/>
              <a:gd name="connsiteX63" fmla="*/ 883444 w 2419350"/>
              <a:gd name="connsiteY63" fmla="*/ 360931 h 6248400"/>
              <a:gd name="connsiteX64" fmla="*/ 884396 w 2419350"/>
              <a:gd name="connsiteY64" fmla="*/ 318068 h 6248400"/>
              <a:gd name="connsiteX65" fmla="*/ 892016 w 2419350"/>
              <a:gd name="connsiteY65" fmla="*/ 284731 h 6248400"/>
              <a:gd name="connsiteX66" fmla="*/ 897731 w 2419350"/>
              <a:gd name="connsiteY66" fmla="*/ 264728 h 6248400"/>
              <a:gd name="connsiteX67" fmla="*/ 901541 w 2419350"/>
              <a:gd name="connsiteY67" fmla="*/ 244726 h 6248400"/>
              <a:gd name="connsiteX68" fmla="*/ 907256 w 2419350"/>
              <a:gd name="connsiteY68" fmla="*/ 224723 h 6248400"/>
              <a:gd name="connsiteX69" fmla="*/ 913924 w 2419350"/>
              <a:gd name="connsiteY69" fmla="*/ 204721 h 6248400"/>
              <a:gd name="connsiteX70" fmla="*/ 921544 w 2419350"/>
              <a:gd name="connsiteY70" fmla="*/ 179956 h 6248400"/>
              <a:gd name="connsiteX71" fmla="*/ 933926 w 2419350"/>
              <a:gd name="connsiteY71" fmla="*/ 164716 h 6248400"/>
              <a:gd name="connsiteX72" fmla="*/ 949166 w 2419350"/>
              <a:gd name="connsiteY72" fmla="*/ 144713 h 6248400"/>
              <a:gd name="connsiteX73" fmla="*/ 965359 w 2419350"/>
              <a:gd name="connsiteY73" fmla="*/ 127568 h 6248400"/>
              <a:gd name="connsiteX74" fmla="*/ 981551 w 2419350"/>
              <a:gd name="connsiteY74" fmla="*/ 114233 h 6248400"/>
              <a:gd name="connsiteX75" fmla="*/ 996791 w 2419350"/>
              <a:gd name="connsiteY75" fmla="*/ 98041 h 6248400"/>
              <a:gd name="connsiteX76" fmla="*/ 1013936 w 2419350"/>
              <a:gd name="connsiteY76" fmla="*/ 80896 h 6248400"/>
              <a:gd name="connsiteX77" fmla="*/ 1032986 w 2419350"/>
              <a:gd name="connsiteY77" fmla="*/ 77086 h 6248400"/>
              <a:gd name="connsiteX78" fmla="*/ 1062514 w 2419350"/>
              <a:gd name="connsiteY78" fmla="*/ 64703 h 6248400"/>
              <a:gd name="connsiteX79" fmla="*/ 1093946 w 2419350"/>
              <a:gd name="connsiteY79" fmla="*/ 55178 h 6248400"/>
              <a:gd name="connsiteX80" fmla="*/ 1126331 w 2419350"/>
              <a:gd name="connsiteY80" fmla="*/ 48511 h 6248400"/>
              <a:gd name="connsiteX81" fmla="*/ 1158716 w 2419350"/>
              <a:gd name="connsiteY81" fmla="*/ 42796 h 6248400"/>
              <a:gd name="connsiteX82" fmla="*/ 1192054 w 2419350"/>
              <a:gd name="connsiteY82" fmla="*/ 38986 h 6248400"/>
              <a:gd name="connsiteX83" fmla="*/ 1225391 w 2419350"/>
              <a:gd name="connsiteY83" fmla="*/ 38033 h 6248400"/>
              <a:gd name="connsiteX84" fmla="*/ 1244441 w 2419350"/>
              <a:gd name="connsiteY84" fmla="*/ 38986 h 6248400"/>
              <a:gd name="connsiteX85" fmla="*/ 1264444 w 2419350"/>
              <a:gd name="connsiteY85" fmla="*/ 44701 h 6248400"/>
              <a:gd name="connsiteX86" fmla="*/ 1283494 w 2419350"/>
              <a:gd name="connsiteY86" fmla="*/ 51368 h 6248400"/>
              <a:gd name="connsiteX87" fmla="*/ 1293019 w 2419350"/>
              <a:gd name="connsiteY87" fmla="*/ 41843 h 6248400"/>
              <a:gd name="connsiteX88" fmla="*/ 1298734 w 2419350"/>
              <a:gd name="connsiteY88" fmla="*/ 64703 h 6248400"/>
              <a:gd name="connsiteX89" fmla="*/ 1320641 w 2419350"/>
              <a:gd name="connsiteY89" fmla="*/ 79943 h 6248400"/>
              <a:gd name="connsiteX90" fmla="*/ 1344454 w 2419350"/>
              <a:gd name="connsiteY90" fmla="*/ 105661 h 6248400"/>
              <a:gd name="connsiteX91" fmla="*/ 1364456 w 2419350"/>
              <a:gd name="connsiteY91" fmla="*/ 127568 h 6248400"/>
              <a:gd name="connsiteX92" fmla="*/ 1381601 w 2419350"/>
              <a:gd name="connsiteY92" fmla="*/ 144713 h 6248400"/>
              <a:gd name="connsiteX93" fmla="*/ 1398746 w 2419350"/>
              <a:gd name="connsiteY93" fmla="*/ 164716 h 6248400"/>
              <a:gd name="connsiteX94" fmla="*/ 1413986 w 2419350"/>
              <a:gd name="connsiteY94" fmla="*/ 186623 h 6248400"/>
              <a:gd name="connsiteX95" fmla="*/ 1427321 w 2419350"/>
              <a:gd name="connsiteY95" fmla="*/ 206626 h 6248400"/>
              <a:gd name="connsiteX96" fmla="*/ 1437799 w 2419350"/>
              <a:gd name="connsiteY96" fmla="*/ 233296 h 6248400"/>
              <a:gd name="connsiteX97" fmla="*/ 1443514 w 2419350"/>
              <a:gd name="connsiteY97" fmla="*/ 253298 h 6248400"/>
              <a:gd name="connsiteX98" fmla="*/ 1447324 w 2419350"/>
              <a:gd name="connsiteY98" fmla="*/ 268538 h 6248400"/>
              <a:gd name="connsiteX99" fmla="*/ 1451134 w 2419350"/>
              <a:gd name="connsiteY99" fmla="*/ 306638 h 6248400"/>
              <a:gd name="connsiteX100" fmla="*/ 1448276 w 2419350"/>
              <a:gd name="connsiteY100" fmla="*/ 347596 h 6248400"/>
              <a:gd name="connsiteX101" fmla="*/ 1453991 w 2419350"/>
              <a:gd name="connsiteY101" fmla="*/ 422843 h 6248400"/>
              <a:gd name="connsiteX102" fmla="*/ 1453991 w 2419350"/>
              <a:gd name="connsiteY102" fmla="*/ 422843 h 6248400"/>
              <a:gd name="connsiteX103" fmla="*/ 1498759 w 2419350"/>
              <a:gd name="connsiteY103" fmla="*/ 439988 h 6248400"/>
              <a:gd name="connsiteX104" fmla="*/ 1485424 w 2419350"/>
              <a:gd name="connsiteY104" fmla="*/ 523808 h 6248400"/>
              <a:gd name="connsiteX105" fmla="*/ 1470184 w 2419350"/>
              <a:gd name="connsiteY105" fmla="*/ 543811 h 6248400"/>
              <a:gd name="connsiteX106" fmla="*/ 1352074 w 2419350"/>
              <a:gd name="connsiteY106" fmla="*/ 770506 h 6248400"/>
              <a:gd name="connsiteX107" fmla="*/ 1474946 w 2419350"/>
              <a:gd name="connsiteY107" fmla="*/ 983866 h 6248400"/>
              <a:gd name="connsiteX108" fmla="*/ 1837849 w 2419350"/>
              <a:gd name="connsiteY108" fmla="*/ 1107691 h 6248400"/>
              <a:gd name="connsiteX109" fmla="*/ 1915954 w 2419350"/>
              <a:gd name="connsiteY109" fmla="*/ 1210561 h 6248400"/>
              <a:gd name="connsiteX110" fmla="*/ 1939766 w 2419350"/>
              <a:gd name="connsiteY110" fmla="*/ 1421063 h 6248400"/>
              <a:gd name="connsiteX111" fmla="*/ 2010251 w 2419350"/>
              <a:gd name="connsiteY111" fmla="*/ 2038283 h 6248400"/>
              <a:gd name="connsiteX112" fmla="*/ 2022634 w 2419350"/>
              <a:gd name="connsiteY112" fmla="*/ 2154488 h 6248400"/>
              <a:gd name="connsiteX113" fmla="*/ 2051209 w 2419350"/>
              <a:gd name="connsiteY113" fmla="*/ 2234499 h 6248400"/>
              <a:gd name="connsiteX114" fmla="*/ 2066449 w 2419350"/>
              <a:gd name="connsiteY114" fmla="*/ 2302126 h 6248400"/>
              <a:gd name="connsiteX115" fmla="*/ 2063591 w 2419350"/>
              <a:gd name="connsiteY115" fmla="*/ 2470718 h 6248400"/>
              <a:gd name="connsiteX116" fmla="*/ 2071211 w 2419350"/>
              <a:gd name="connsiteY116" fmla="*/ 2532631 h 6248400"/>
              <a:gd name="connsiteX117" fmla="*/ 2095024 w 2419350"/>
              <a:gd name="connsiteY117" fmla="*/ 3065078 h 6248400"/>
              <a:gd name="connsiteX118" fmla="*/ 2085499 w 2419350"/>
              <a:gd name="connsiteY118" fmla="*/ 3180331 h 6248400"/>
              <a:gd name="connsiteX119" fmla="*/ 2075974 w 2419350"/>
              <a:gd name="connsiteY119" fmla="*/ 3283201 h 6248400"/>
              <a:gd name="connsiteX120" fmla="*/ 2098834 w 2419350"/>
              <a:gd name="connsiteY120" fmla="*/ 3372736 h 6248400"/>
              <a:gd name="connsiteX121" fmla="*/ 2089309 w 2419350"/>
              <a:gd name="connsiteY121" fmla="*/ 3472749 h 6248400"/>
              <a:gd name="connsiteX122" fmla="*/ 2075974 w 2419350"/>
              <a:gd name="connsiteY122" fmla="*/ 3672774 h 6248400"/>
              <a:gd name="connsiteX123" fmla="*/ 2164556 w 2419350"/>
              <a:gd name="connsiteY123" fmla="*/ 3915661 h 6248400"/>
              <a:gd name="connsiteX124" fmla="*/ 2227421 w 2419350"/>
              <a:gd name="connsiteY124" fmla="*/ 3938521 h 6248400"/>
              <a:gd name="connsiteX125" fmla="*/ 2270284 w 2419350"/>
              <a:gd name="connsiteY125" fmla="*/ 4039486 h 6248400"/>
              <a:gd name="connsiteX126" fmla="*/ 2360771 w 2419350"/>
              <a:gd name="connsiteY126" fmla="*/ 4259514 h 6248400"/>
              <a:gd name="connsiteX127" fmla="*/ 2371249 w 2419350"/>
              <a:gd name="connsiteY127" fmla="*/ 4398578 h 6248400"/>
              <a:gd name="connsiteX128" fmla="*/ 2378869 w 2419350"/>
              <a:gd name="connsiteY128" fmla="*/ 4691949 h 6248400"/>
              <a:gd name="connsiteX129" fmla="*/ 2365534 w 2419350"/>
              <a:gd name="connsiteY129" fmla="*/ 4836728 h 6248400"/>
              <a:gd name="connsiteX130" fmla="*/ 2283619 w 2419350"/>
              <a:gd name="connsiteY130" fmla="*/ 4939598 h 6248400"/>
              <a:gd name="connsiteX131" fmla="*/ 2136934 w 2419350"/>
              <a:gd name="connsiteY131" fmla="*/ 4949123 h 6248400"/>
              <a:gd name="connsiteX132" fmla="*/ 2074069 w 2419350"/>
              <a:gd name="connsiteY132" fmla="*/ 4942456 h 6248400"/>
              <a:gd name="connsiteX133" fmla="*/ 1953101 w 2419350"/>
              <a:gd name="connsiteY133" fmla="*/ 4931978 h 6248400"/>
              <a:gd name="connsiteX134" fmla="*/ 1962626 w 2419350"/>
              <a:gd name="connsiteY134" fmla="*/ 5309169 h 6248400"/>
              <a:gd name="connsiteX135" fmla="*/ 1970246 w 2419350"/>
              <a:gd name="connsiteY135" fmla="*/ 5373939 h 6248400"/>
              <a:gd name="connsiteX136" fmla="*/ 1974056 w 2419350"/>
              <a:gd name="connsiteY136" fmla="*/ 5405371 h 6248400"/>
              <a:gd name="connsiteX137" fmla="*/ 2018824 w 2419350"/>
              <a:gd name="connsiteY137" fmla="*/ 5731126 h 6248400"/>
              <a:gd name="connsiteX138" fmla="*/ 1967389 w 2419350"/>
              <a:gd name="connsiteY138" fmla="*/ 5767321 h 6248400"/>
              <a:gd name="connsiteX139" fmla="*/ 2010251 w 2419350"/>
              <a:gd name="connsiteY139" fmla="*/ 5815898 h 6248400"/>
              <a:gd name="connsiteX140" fmla="*/ 2022634 w 2419350"/>
              <a:gd name="connsiteY140" fmla="*/ 5842569 h 6248400"/>
              <a:gd name="connsiteX141" fmla="*/ 2045494 w 2419350"/>
              <a:gd name="connsiteY141" fmla="*/ 5929246 h 6248400"/>
              <a:gd name="connsiteX142" fmla="*/ 2163604 w 2419350"/>
              <a:gd name="connsiteY142" fmla="*/ 6074978 h 6248400"/>
              <a:gd name="connsiteX143" fmla="*/ 2248376 w 2419350"/>
              <a:gd name="connsiteY143" fmla="*/ 6122603 h 6248400"/>
              <a:gd name="connsiteX144" fmla="*/ 2293144 w 2419350"/>
              <a:gd name="connsiteY144" fmla="*/ 6215948 h 6248400"/>
              <a:gd name="connsiteX145" fmla="*/ 2011204 w 2419350"/>
              <a:gd name="connsiteY145" fmla="*/ 3803266 h 6248400"/>
              <a:gd name="connsiteX146" fmla="*/ 1959769 w 2419350"/>
              <a:gd name="connsiteY146" fmla="*/ 3670868 h 6248400"/>
              <a:gd name="connsiteX147" fmla="*/ 1949291 w 2419350"/>
              <a:gd name="connsiteY147" fmla="*/ 3671821 h 6248400"/>
              <a:gd name="connsiteX148" fmla="*/ 1936909 w 2419350"/>
              <a:gd name="connsiteY148" fmla="*/ 3808028 h 6248400"/>
              <a:gd name="connsiteX149" fmla="*/ 2011204 w 2419350"/>
              <a:gd name="connsiteY149" fmla="*/ 3803266 h 6248400"/>
              <a:gd name="connsiteX150" fmla="*/ 2011204 w 2419350"/>
              <a:gd name="connsiteY150" fmla="*/ 3803266 h 6248400"/>
              <a:gd name="connsiteX151" fmla="*/ 2011204 w 2419350"/>
              <a:gd name="connsiteY151" fmla="*/ 3803266 h 6248400"/>
              <a:gd name="connsiteX152" fmla="*/ 2011204 w 2419350"/>
              <a:gd name="connsiteY152" fmla="*/ 3803266 h 6248400"/>
              <a:gd name="connsiteX153" fmla="*/ 1865471 w 2419350"/>
              <a:gd name="connsiteY153" fmla="*/ 3193666 h 6248400"/>
              <a:gd name="connsiteX154" fmla="*/ 2041684 w 2419350"/>
              <a:gd name="connsiteY154" fmla="*/ 3193666 h 6248400"/>
              <a:gd name="connsiteX155" fmla="*/ 2005489 w 2419350"/>
              <a:gd name="connsiteY155" fmla="*/ 3108893 h 6248400"/>
              <a:gd name="connsiteX156" fmla="*/ 1853089 w 2419350"/>
              <a:gd name="connsiteY156" fmla="*/ 3125086 h 6248400"/>
              <a:gd name="connsiteX157" fmla="*/ 1865471 w 2419350"/>
              <a:gd name="connsiteY157" fmla="*/ 3193666 h 6248400"/>
              <a:gd name="connsiteX158" fmla="*/ 1865471 w 2419350"/>
              <a:gd name="connsiteY158" fmla="*/ 3193666 h 6248400"/>
              <a:gd name="connsiteX159" fmla="*/ 1865471 w 2419350"/>
              <a:gd name="connsiteY159" fmla="*/ 3193666 h 6248400"/>
              <a:gd name="connsiteX160" fmla="*/ 1865471 w 2419350"/>
              <a:gd name="connsiteY160" fmla="*/ 3193666 h 6248400"/>
              <a:gd name="connsiteX161" fmla="*/ 1823561 w 2419350"/>
              <a:gd name="connsiteY161" fmla="*/ 3418456 h 6248400"/>
              <a:gd name="connsiteX162" fmla="*/ 1839754 w 2419350"/>
              <a:gd name="connsiteY162" fmla="*/ 3211764 h 6248400"/>
              <a:gd name="connsiteX163" fmla="*/ 1759744 w 2419350"/>
              <a:gd name="connsiteY163" fmla="*/ 3060316 h 6248400"/>
              <a:gd name="connsiteX164" fmla="*/ 1823561 w 2419350"/>
              <a:gd name="connsiteY164" fmla="*/ 3418456 h 6248400"/>
              <a:gd name="connsiteX165" fmla="*/ 1823561 w 2419350"/>
              <a:gd name="connsiteY165" fmla="*/ 3418456 h 6248400"/>
              <a:gd name="connsiteX166" fmla="*/ 1823561 w 2419350"/>
              <a:gd name="connsiteY166" fmla="*/ 3418456 h 6248400"/>
              <a:gd name="connsiteX167" fmla="*/ 1823561 w 2419350"/>
              <a:gd name="connsiteY167" fmla="*/ 3418456 h 6248400"/>
              <a:gd name="connsiteX168" fmla="*/ 1312069 w 2419350"/>
              <a:gd name="connsiteY168" fmla="*/ 1409633 h 6248400"/>
              <a:gd name="connsiteX169" fmla="*/ 1314926 w 2419350"/>
              <a:gd name="connsiteY169" fmla="*/ 1086736 h 6248400"/>
              <a:gd name="connsiteX170" fmla="*/ 1242536 w 2419350"/>
              <a:gd name="connsiteY170" fmla="*/ 1191511 h 6248400"/>
              <a:gd name="connsiteX171" fmla="*/ 1225391 w 2419350"/>
              <a:gd name="connsiteY171" fmla="*/ 1165793 h 6248400"/>
              <a:gd name="connsiteX172" fmla="*/ 1204436 w 2419350"/>
              <a:gd name="connsiteY172" fmla="*/ 1138171 h 6248400"/>
              <a:gd name="connsiteX173" fmla="*/ 1194911 w 2419350"/>
              <a:gd name="connsiteY173" fmla="*/ 1142933 h 6248400"/>
              <a:gd name="connsiteX174" fmla="*/ 1312069 w 2419350"/>
              <a:gd name="connsiteY174" fmla="*/ 1409633 h 6248400"/>
              <a:gd name="connsiteX175" fmla="*/ 1228249 w 2419350"/>
              <a:gd name="connsiteY175" fmla="*/ 1165793 h 6248400"/>
              <a:gd name="connsiteX176" fmla="*/ 1314926 w 2419350"/>
              <a:gd name="connsiteY176" fmla="*/ 1040063 h 6248400"/>
              <a:gd name="connsiteX177" fmla="*/ 1315879 w 2419350"/>
              <a:gd name="connsiteY177" fmla="*/ 892426 h 6248400"/>
              <a:gd name="connsiteX178" fmla="*/ 1158716 w 2419350"/>
              <a:gd name="connsiteY178" fmla="*/ 1001011 h 6248400"/>
              <a:gd name="connsiteX179" fmla="*/ 1228249 w 2419350"/>
              <a:gd name="connsiteY179" fmla="*/ 1165793 h 6248400"/>
              <a:gd name="connsiteX180" fmla="*/ 1228249 w 2419350"/>
              <a:gd name="connsiteY180" fmla="*/ 1165793 h 6248400"/>
              <a:gd name="connsiteX181" fmla="*/ 1228249 w 2419350"/>
              <a:gd name="connsiteY181" fmla="*/ 1165793 h 6248400"/>
              <a:gd name="connsiteX182" fmla="*/ 1228249 w 2419350"/>
              <a:gd name="connsiteY182" fmla="*/ 1165793 h 6248400"/>
              <a:gd name="connsiteX183" fmla="*/ 1070134 w 2419350"/>
              <a:gd name="connsiteY183" fmla="*/ 1442971 h 6248400"/>
              <a:gd name="connsiteX184" fmla="*/ 1098709 w 2419350"/>
              <a:gd name="connsiteY184" fmla="*/ 1151506 h 6248400"/>
              <a:gd name="connsiteX185" fmla="*/ 1077754 w 2419350"/>
              <a:gd name="connsiteY185" fmla="*/ 1146743 h 6248400"/>
              <a:gd name="connsiteX186" fmla="*/ 1038701 w 2419350"/>
              <a:gd name="connsiteY186" fmla="*/ 1203893 h 6248400"/>
              <a:gd name="connsiteX187" fmla="*/ 972979 w 2419350"/>
              <a:gd name="connsiteY187" fmla="*/ 1138171 h 6248400"/>
              <a:gd name="connsiteX188" fmla="*/ 1070134 w 2419350"/>
              <a:gd name="connsiteY188" fmla="*/ 1442971 h 6248400"/>
              <a:gd name="connsiteX189" fmla="*/ 1035844 w 2419350"/>
              <a:gd name="connsiteY189" fmla="*/ 1173413 h 6248400"/>
              <a:gd name="connsiteX190" fmla="*/ 1116806 w 2419350"/>
              <a:gd name="connsiteY190" fmla="*/ 1004821 h 6248400"/>
              <a:gd name="connsiteX191" fmla="*/ 896779 w 2419350"/>
              <a:gd name="connsiteY191" fmla="*/ 842896 h 6248400"/>
              <a:gd name="connsiteX192" fmla="*/ 1035844 w 2419350"/>
              <a:gd name="connsiteY192" fmla="*/ 1173413 h 6248400"/>
              <a:gd name="connsiteX193" fmla="*/ 1035844 w 2419350"/>
              <a:gd name="connsiteY193" fmla="*/ 1173413 h 6248400"/>
              <a:gd name="connsiteX194" fmla="*/ 1035844 w 2419350"/>
              <a:gd name="connsiteY194" fmla="*/ 1173413 h 6248400"/>
              <a:gd name="connsiteX195" fmla="*/ 1035844 w 2419350"/>
              <a:gd name="connsiteY195" fmla="*/ 1173413 h 6248400"/>
              <a:gd name="connsiteX196" fmla="*/ 344329 w 2419350"/>
              <a:gd name="connsiteY196" fmla="*/ 3195571 h 6248400"/>
              <a:gd name="connsiteX197" fmla="*/ 510064 w 2419350"/>
              <a:gd name="connsiteY197" fmla="*/ 2988878 h 6248400"/>
              <a:gd name="connsiteX198" fmla="*/ 298609 w 2419350"/>
              <a:gd name="connsiteY198" fmla="*/ 3164139 h 6248400"/>
              <a:gd name="connsiteX199" fmla="*/ 344329 w 2419350"/>
              <a:gd name="connsiteY199" fmla="*/ 3195571 h 6248400"/>
              <a:gd name="connsiteX200" fmla="*/ 344329 w 2419350"/>
              <a:gd name="connsiteY200" fmla="*/ 3195571 h 6248400"/>
              <a:gd name="connsiteX201" fmla="*/ 344329 w 2419350"/>
              <a:gd name="connsiteY201" fmla="*/ 3195571 h 6248400"/>
              <a:gd name="connsiteX202" fmla="*/ 344329 w 2419350"/>
              <a:gd name="connsiteY202" fmla="*/ 3195571 h 6248400"/>
              <a:gd name="connsiteX0" fmla="*/ 1581150 w 2352349"/>
              <a:gd name="connsiteY0" fmla="*/ 6152608 h 6180230"/>
              <a:gd name="connsiteX1" fmla="*/ 1533525 w 2352349"/>
              <a:gd name="connsiteY1" fmla="*/ 5835426 h 6180230"/>
              <a:gd name="connsiteX2" fmla="*/ 1481137 w 2352349"/>
              <a:gd name="connsiteY2" fmla="*/ 5719221 h 6180230"/>
              <a:gd name="connsiteX3" fmla="*/ 1451610 w 2352349"/>
              <a:gd name="connsiteY3" fmla="*/ 5710648 h 6180230"/>
              <a:gd name="connsiteX4" fmla="*/ 1392555 w 2352349"/>
              <a:gd name="connsiteY4" fmla="*/ 5482048 h 6180230"/>
              <a:gd name="connsiteX5" fmla="*/ 1385887 w 2352349"/>
              <a:gd name="connsiteY5" fmla="*/ 5448710 h 6180230"/>
              <a:gd name="connsiteX6" fmla="*/ 1338262 w 2352349"/>
              <a:gd name="connsiteY6" fmla="*/ 5135338 h 6180230"/>
              <a:gd name="connsiteX7" fmla="*/ 1328737 w 2352349"/>
              <a:gd name="connsiteY7" fmla="*/ 5105810 h 6180230"/>
              <a:gd name="connsiteX8" fmla="*/ 1242060 w 2352349"/>
              <a:gd name="connsiteY8" fmla="*/ 4685758 h 6180230"/>
              <a:gd name="connsiteX9" fmla="*/ 1236345 w 2352349"/>
              <a:gd name="connsiteY9" fmla="*/ 4654326 h 6180230"/>
              <a:gd name="connsiteX10" fmla="*/ 1226820 w 2352349"/>
              <a:gd name="connsiteY10" fmla="*/ 4592413 h 6180230"/>
              <a:gd name="connsiteX11" fmla="*/ 1184910 w 2352349"/>
              <a:gd name="connsiteY11" fmla="*/ 4276183 h 6180230"/>
              <a:gd name="connsiteX12" fmla="*/ 1119187 w 2352349"/>
              <a:gd name="connsiteY12" fmla="*/ 3858988 h 6180230"/>
              <a:gd name="connsiteX13" fmla="*/ 1090612 w 2352349"/>
              <a:gd name="connsiteY13" fmla="*/ 3904708 h 6180230"/>
              <a:gd name="connsiteX14" fmla="*/ 1073467 w 2352349"/>
              <a:gd name="connsiteY14" fmla="*/ 4117115 h 6180230"/>
              <a:gd name="connsiteX15" fmla="*/ 1074420 w 2352349"/>
              <a:gd name="connsiteY15" fmla="*/ 4281898 h 6180230"/>
              <a:gd name="connsiteX16" fmla="*/ 1031557 w 2352349"/>
              <a:gd name="connsiteY16" fmla="*/ 4610510 h 6180230"/>
              <a:gd name="connsiteX17" fmla="*/ 1027747 w 2352349"/>
              <a:gd name="connsiteY17" fmla="*/ 5082951 h 6180230"/>
              <a:gd name="connsiteX18" fmla="*/ 1020127 w 2352349"/>
              <a:gd name="connsiteY18" fmla="*/ 5290596 h 6180230"/>
              <a:gd name="connsiteX19" fmla="*/ 1036320 w 2352349"/>
              <a:gd name="connsiteY19" fmla="*/ 5465855 h 6180230"/>
              <a:gd name="connsiteX20" fmla="*/ 1042987 w 2352349"/>
              <a:gd name="connsiteY20" fmla="*/ 5495383 h 6180230"/>
              <a:gd name="connsiteX21" fmla="*/ 1050607 w 2352349"/>
              <a:gd name="connsiteY21" fmla="*/ 5523958 h 6180230"/>
              <a:gd name="connsiteX22" fmla="*/ 1057275 w 2352349"/>
              <a:gd name="connsiteY22" fmla="*/ 5921151 h 6180230"/>
              <a:gd name="connsiteX23" fmla="*/ 1040130 w 2352349"/>
              <a:gd name="connsiteY23" fmla="*/ 5950678 h 6180230"/>
              <a:gd name="connsiteX24" fmla="*/ 981075 w 2352349"/>
              <a:gd name="connsiteY24" fmla="*/ 6142063 h 6180230"/>
              <a:gd name="connsiteX25" fmla="*/ 1495425 w 2352349"/>
              <a:gd name="connsiteY25" fmla="*/ 6142130 h 6180230"/>
              <a:gd name="connsiteX26" fmla="*/ 601027 w 2352349"/>
              <a:gd name="connsiteY26" fmla="*/ 6142130 h 6180230"/>
              <a:gd name="connsiteX27" fmla="*/ 623887 w 2352349"/>
              <a:gd name="connsiteY27" fmla="*/ 6052596 h 6180230"/>
              <a:gd name="connsiteX28" fmla="*/ 640080 w 2352349"/>
              <a:gd name="connsiteY28" fmla="*/ 5933533 h 6180230"/>
              <a:gd name="connsiteX29" fmla="*/ 556260 w 2352349"/>
              <a:gd name="connsiteY29" fmla="*/ 5467760 h 6180230"/>
              <a:gd name="connsiteX30" fmla="*/ 555307 w 2352349"/>
              <a:gd name="connsiteY30" fmla="*/ 5461093 h 6180230"/>
              <a:gd name="connsiteX31" fmla="*/ 526732 w 2352349"/>
              <a:gd name="connsiteY31" fmla="*/ 5021038 h 6180230"/>
              <a:gd name="connsiteX32" fmla="*/ 483870 w 2352349"/>
              <a:gd name="connsiteY32" fmla="*/ 4718143 h 6180230"/>
              <a:gd name="connsiteX33" fmla="*/ 405765 w 2352349"/>
              <a:gd name="connsiteY33" fmla="*/ 4272373 h 6180230"/>
              <a:gd name="connsiteX34" fmla="*/ 383857 w 2352349"/>
              <a:gd name="connsiteY34" fmla="*/ 3880896 h 6180230"/>
              <a:gd name="connsiteX35" fmla="*/ 345757 w 2352349"/>
              <a:gd name="connsiteY35" fmla="*/ 3440840 h 6180230"/>
              <a:gd name="connsiteX36" fmla="*/ 341947 w 2352349"/>
              <a:gd name="connsiteY36" fmla="*/ 3311300 h 6180230"/>
              <a:gd name="connsiteX37" fmla="*/ 328612 w 2352349"/>
              <a:gd name="connsiteY37" fmla="*/ 3226528 h 6180230"/>
              <a:gd name="connsiteX38" fmla="*/ 299085 w 2352349"/>
              <a:gd name="connsiteY38" fmla="*/ 3191285 h 6180230"/>
              <a:gd name="connsiteX39" fmla="*/ 224790 w 2352349"/>
              <a:gd name="connsiteY39" fmla="*/ 3132231 h 6180230"/>
              <a:gd name="connsiteX40" fmla="*/ 189547 w 2352349"/>
              <a:gd name="connsiteY40" fmla="*/ 3087463 h 6180230"/>
              <a:gd name="connsiteX41" fmla="*/ 104775 w 2352349"/>
              <a:gd name="connsiteY41" fmla="*/ 2921728 h 6180230"/>
              <a:gd name="connsiteX42" fmla="*/ 92392 w 2352349"/>
              <a:gd name="connsiteY42" fmla="*/ 2734085 h 6180230"/>
              <a:gd name="connsiteX43" fmla="*/ 91440 w 2352349"/>
              <a:gd name="connsiteY43" fmla="*/ 2715035 h 6180230"/>
              <a:gd name="connsiteX44" fmla="*/ 39052 w 2352349"/>
              <a:gd name="connsiteY44" fmla="*/ 2520725 h 6180230"/>
              <a:gd name="connsiteX45" fmla="*/ 39052 w 2352349"/>
              <a:gd name="connsiteY45" fmla="*/ 2520725 h 6180230"/>
              <a:gd name="connsiteX46" fmla="*/ 39052 w 2352349"/>
              <a:gd name="connsiteY46" fmla="*/ 2520725 h 6180230"/>
              <a:gd name="connsiteX47" fmla="*/ 39052 w 2352349"/>
              <a:gd name="connsiteY47" fmla="*/ 2520725 h 6180230"/>
              <a:gd name="connsiteX48" fmla="*/ 0 w 2352349"/>
              <a:gd name="connsiteY48" fmla="*/ 2175920 h 6180230"/>
              <a:gd name="connsiteX49" fmla="*/ 13335 w 2352349"/>
              <a:gd name="connsiteY49" fmla="*/ 2068288 h 6180230"/>
              <a:gd name="connsiteX50" fmla="*/ 55245 w 2352349"/>
              <a:gd name="connsiteY50" fmla="*/ 1879693 h 6180230"/>
              <a:gd name="connsiteX51" fmla="*/ 156210 w 2352349"/>
              <a:gd name="connsiteY51" fmla="*/ 1108168 h 6180230"/>
              <a:gd name="connsiteX52" fmla="*/ 204787 w 2352349"/>
              <a:gd name="connsiteY52" fmla="*/ 1063400 h 6180230"/>
              <a:gd name="connsiteX53" fmla="*/ 645795 w 2352349"/>
              <a:gd name="connsiteY53" fmla="*/ 918620 h 6180230"/>
              <a:gd name="connsiteX54" fmla="*/ 710565 w 2352349"/>
              <a:gd name="connsiteY54" fmla="*/ 885283 h 6180230"/>
              <a:gd name="connsiteX55" fmla="*/ 772477 w 2352349"/>
              <a:gd name="connsiteY55" fmla="*/ 846230 h 6180230"/>
              <a:gd name="connsiteX56" fmla="*/ 851535 w 2352349"/>
              <a:gd name="connsiteY56" fmla="*/ 664303 h 6180230"/>
              <a:gd name="connsiteX57" fmla="*/ 844867 w 2352349"/>
              <a:gd name="connsiteY57" fmla="*/ 586198 h 6180230"/>
              <a:gd name="connsiteX58" fmla="*/ 824865 w 2352349"/>
              <a:gd name="connsiteY58" fmla="*/ 496663 h 6180230"/>
              <a:gd name="connsiteX59" fmla="*/ 808672 w 2352349"/>
              <a:gd name="connsiteY59" fmla="*/ 367123 h 6180230"/>
              <a:gd name="connsiteX60" fmla="*/ 809625 w 2352349"/>
              <a:gd name="connsiteY60" fmla="*/ 364265 h 6180230"/>
              <a:gd name="connsiteX61" fmla="*/ 831532 w 2352349"/>
              <a:gd name="connsiteY61" fmla="*/ 341405 h 6180230"/>
              <a:gd name="connsiteX62" fmla="*/ 848677 w 2352349"/>
              <a:gd name="connsiteY62" fmla="*/ 360455 h 6180230"/>
              <a:gd name="connsiteX63" fmla="*/ 847725 w 2352349"/>
              <a:gd name="connsiteY63" fmla="*/ 325213 h 6180230"/>
              <a:gd name="connsiteX64" fmla="*/ 848677 w 2352349"/>
              <a:gd name="connsiteY64" fmla="*/ 282350 h 6180230"/>
              <a:gd name="connsiteX65" fmla="*/ 856297 w 2352349"/>
              <a:gd name="connsiteY65" fmla="*/ 249013 h 6180230"/>
              <a:gd name="connsiteX66" fmla="*/ 862012 w 2352349"/>
              <a:gd name="connsiteY66" fmla="*/ 229010 h 6180230"/>
              <a:gd name="connsiteX67" fmla="*/ 865822 w 2352349"/>
              <a:gd name="connsiteY67" fmla="*/ 209008 h 6180230"/>
              <a:gd name="connsiteX68" fmla="*/ 871537 w 2352349"/>
              <a:gd name="connsiteY68" fmla="*/ 189005 h 6180230"/>
              <a:gd name="connsiteX69" fmla="*/ 878205 w 2352349"/>
              <a:gd name="connsiteY69" fmla="*/ 169003 h 6180230"/>
              <a:gd name="connsiteX70" fmla="*/ 885825 w 2352349"/>
              <a:gd name="connsiteY70" fmla="*/ 144238 h 6180230"/>
              <a:gd name="connsiteX71" fmla="*/ 898207 w 2352349"/>
              <a:gd name="connsiteY71" fmla="*/ 128998 h 6180230"/>
              <a:gd name="connsiteX72" fmla="*/ 913447 w 2352349"/>
              <a:gd name="connsiteY72" fmla="*/ 108995 h 6180230"/>
              <a:gd name="connsiteX73" fmla="*/ 929640 w 2352349"/>
              <a:gd name="connsiteY73" fmla="*/ 91850 h 6180230"/>
              <a:gd name="connsiteX74" fmla="*/ 945832 w 2352349"/>
              <a:gd name="connsiteY74" fmla="*/ 78515 h 6180230"/>
              <a:gd name="connsiteX75" fmla="*/ 961072 w 2352349"/>
              <a:gd name="connsiteY75" fmla="*/ 62323 h 6180230"/>
              <a:gd name="connsiteX76" fmla="*/ 978217 w 2352349"/>
              <a:gd name="connsiteY76" fmla="*/ 45178 h 6180230"/>
              <a:gd name="connsiteX77" fmla="*/ 997267 w 2352349"/>
              <a:gd name="connsiteY77" fmla="*/ 41368 h 6180230"/>
              <a:gd name="connsiteX78" fmla="*/ 1026795 w 2352349"/>
              <a:gd name="connsiteY78" fmla="*/ 28985 h 6180230"/>
              <a:gd name="connsiteX79" fmla="*/ 1058227 w 2352349"/>
              <a:gd name="connsiteY79" fmla="*/ 19460 h 6180230"/>
              <a:gd name="connsiteX80" fmla="*/ 1090612 w 2352349"/>
              <a:gd name="connsiteY80" fmla="*/ 12793 h 6180230"/>
              <a:gd name="connsiteX81" fmla="*/ 1122997 w 2352349"/>
              <a:gd name="connsiteY81" fmla="*/ 7078 h 6180230"/>
              <a:gd name="connsiteX82" fmla="*/ 1156335 w 2352349"/>
              <a:gd name="connsiteY82" fmla="*/ 3268 h 6180230"/>
              <a:gd name="connsiteX83" fmla="*/ 1189672 w 2352349"/>
              <a:gd name="connsiteY83" fmla="*/ 2315 h 6180230"/>
              <a:gd name="connsiteX84" fmla="*/ 1208722 w 2352349"/>
              <a:gd name="connsiteY84" fmla="*/ 3268 h 6180230"/>
              <a:gd name="connsiteX85" fmla="*/ 1228725 w 2352349"/>
              <a:gd name="connsiteY85" fmla="*/ 8983 h 6180230"/>
              <a:gd name="connsiteX86" fmla="*/ 1247775 w 2352349"/>
              <a:gd name="connsiteY86" fmla="*/ 15650 h 6180230"/>
              <a:gd name="connsiteX87" fmla="*/ 1257300 w 2352349"/>
              <a:gd name="connsiteY87" fmla="*/ 6125 h 6180230"/>
              <a:gd name="connsiteX88" fmla="*/ 1263015 w 2352349"/>
              <a:gd name="connsiteY88" fmla="*/ 28985 h 6180230"/>
              <a:gd name="connsiteX89" fmla="*/ 1284922 w 2352349"/>
              <a:gd name="connsiteY89" fmla="*/ 44225 h 6180230"/>
              <a:gd name="connsiteX90" fmla="*/ 1308735 w 2352349"/>
              <a:gd name="connsiteY90" fmla="*/ 69943 h 6180230"/>
              <a:gd name="connsiteX91" fmla="*/ 1328737 w 2352349"/>
              <a:gd name="connsiteY91" fmla="*/ 91850 h 6180230"/>
              <a:gd name="connsiteX92" fmla="*/ 1345882 w 2352349"/>
              <a:gd name="connsiteY92" fmla="*/ 108995 h 6180230"/>
              <a:gd name="connsiteX93" fmla="*/ 1363027 w 2352349"/>
              <a:gd name="connsiteY93" fmla="*/ 128998 h 6180230"/>
              <a:gd name="connsiteX94" fmla="*/ 1378267 w 2352349"/>
              <a:gd name="connsiteY94" fmla="*/ 150905 h 6180230"/>
              <a:gd name="connsiteX95" fmla="*/ 1391602 w 2352349"/>
              <a:gd name="connsiteY95" fmla="*/ 170908 h 6180230"/>
              <a:gd name="connsiteX96" fmla="*/ 1402080 w 2352349"/>
              <a:gd name="connsiteY96" fmla="*/ 197578 h 6180230"/>
              <a:gd name="connsiteX97" fmla="*/ 1407795 w 2352349"/>
              <a:gd name="connsiteY97" fmla="*/ 217580 h 6180230"/>
              <a:gd name="connsiteX98" fmla="*/ 1411605 w 2352349"/>
              <a:gd name="connsiteY98" fmla="*/ 232820 h 6180230"/>
              <a:gd name="connsiteX99" fmla="*/ 1415415 w 2352349"/>
              <a:gd name="connsiteY99" fmla="*/ 270920 h 6180230"/>
              <a:gd name="connsiteX100" fmla="*/ 1412557 w 2352349"/>
              <a:gd name="connsiteY100" fmla="*/ 311878 h 6180230"/>
              <a:gd name="connsiteX101" fmla="*/ 1418272 w 2352349"/>
              <a:gd name="connsiteY101" fmla="*/ 387125 h 6180230"/>
              <a:gd name="connsiteX102" fmla="*/ 1418272 w 2352349"/>
              <a:gd name="connsiteY102" fmla="*/ 387125 h 6180230"/>
              <a:gd name="connsiteX103" fmla="*/ 1463040 w 2352349"/>
              <a:gd name="connsiteY103" fmla="*/ 404270 h 6180230"/>
              <a:gd name="connsiteX104" fmla="*/ 1449705 w 2352349"/>
              <a:gd name="connsiteY104" fmla="*/ 488090 h 6180230"/>
              <a:gd name="connsiteX105" fmla="*/ 1434465 w 2352349"/>
              <a:gd name="connsiteY105" fmla="*/ 508093 h 6180230"/>
              <a:gd name="connsiteX106" fmla="*/ 1316355 w 2352349"/>
              <a:gd name="connsiteY106" fmla="*/ 734788 h 6180230"/>
              <a:gd name="connsiteX107" fmla="*/ 1439227 w 2352349"/>
              <a:gd name="connsiteY107" fmla="*/ 948148 h 6180230"/>
              <a:gd name="connsiteX108" fmla="*/ 1802130 w 2352349"/>
              <a:gd name="connsiteY108" fmla="*/ 1071973 h 6180230"/>
              <a:gd name="connsiteX109" fmla="*/ 1880235 w 2352349"/>
              <a:gd name="connsiteY109" fmla="*/ 1174843 h 6180230"/>
              <a:gd name="connsiteX110" fmla="*/ 1904047 w 2352349"/>
              <a:gd name="connsiteY110" fmla="*/ 1385345 h 6180230"/>
              <a:gd name="connsiteX111" fmla="*/ 1974532 w 2352349"/>
              <a:gd name="connsiteY111" fmla="*/ 2002565 h 6180230"/>
              <a:gd name="connsiteX112" fmla="*/ 1986915 w 2352349"/>
              <a:gd name="connsiteY112" fmla="*/ 2118770 h 6180230"/>
              <a:gd name="connsiteX113" fmla="*/ 2015490 w 2352349"/>
              <a:gd name="connsiteY113" fmla="*/ 2198781 h 6180230"/>
              <a:gd name="connsiteX114" fmla="*/ 2030730 w 2352349"/>
              <a:gd name="connsiteY114" fmla="*/ 2266408 h 6180230"/>
              <a:gd name="connsiteX115" fmla="*/ 2027872 w 2352349"/>
              <a:gd name="connsiteY115" fmla="*/ 2435000 h 6180230"/>
              <a:gd name="connsiteX116" fmla="*/ 2035492 w 2352349"/>
              <a:gd name="connsiteY116" fmla="*/ 2496913 h 6180230"/>
              <a:gd name="connsiteX117" fmla="*/ 2059305 w 2352349"/>
              <a:gd name="connsiteY117" fmla="*/ 3029360 h 6180230"/>
              <a:gd name="connsiteX118" fmla="*/ 2049780 w 2352349"/>
              <a:gd name="connsiteY118" fmla="*/ 3144613 h 6180230"/>
              <a:gd name="connsiteX119" fmla="*/ 2040255 w 2352349"/>
              <a:gd name="connsiteY119" fmla="*/ 3247483 h 6180230"/>
              <a:gd name="connsiteX120" fmla="*/ 2063115 w 2352349"/>
              <a:gd name="connsiteY120" fmla="*/ 3337018 h 6180230"/>
              <a:gd name="connsiteX121" fmla="*/ 2053590 w 2352349"/>
              <a:gd name="connsiteY121" fmla="*/ 3437031 h 6180230"/>
              <a:gd name="connsiteX122" fmla="*/ 2040255 w 2352349"/>
              <a:gd name="connsiteY122" fmla="*/ 3637056 h 6180230"/>
              <a:gd name="connsiteX123" fmla="*/ 2128837 w 2352349"/>
              <a:gd name="connsiteY123" fmla="*/ 3879943 h 6180230"/>
              <a:gd name="connsiteX124" fmla="*/ 2191702 w 2352349"/>
              <a:gd name="connsiteY124" fmla="*/ 3902803 h 6180230"/>
              <a:gd name="connsiteX125" fmla="*/ 2234565 w 2352349"/>
              <a:gd name="connsiteY125" fmla="*/ 4003768 h 6180230"/>
              <a:gd name="connsiteX126" fmla="*/ 2325052 w 2352349"/>
              <a:gd name="connsiteY126" fmla="*/ 4223796 h 6180230"/>
              <a:gd name="connsiteX127" fmla="*/ 2335530 w 2352349"/>
              <a:gd name="connsiteY127" fmla="*/ 4362860 h 6180230"/>
              <a:gd name="connsiteX128" fmla="*/ 2343150 w 2352349"/>
              <a:gd name="connsiteY128" fmla="*/ 4656231 h 6180230"/>
              <a:gd name="connsiteX129" fmla="*/ 2329815 w 2352349"/>
              <a:gd name="connsiteY129" fmla="*/ 4801010 h 6180230"/>
              <a:gd name="connsiteX130" fmla="*/ 2247900 w 2352349"/>
              <a:gd name="connsiteY130" fmla="*/ 4903880 h 6180230"/>
              <a:gd name="connsiteX131" fmla="*/ 2101215 w 2352349"/>
              <a:gd name="connsiteY131" fmla="*/ 4913405 h 6180230"/>
              <a:gd name="connsiteX132" fmla="*/ 2038350 w 2352349"/>
              <a:gd name="connsiteY132" fmla="*/ 4906738 h 6180230"/>
              <a:gd name="connsiteX133" fmla="*/ 1917382 w 2352349"/>
              <a:gd name="connsiteY133" fmla="*/ 4896260 h 6180230"/>
              <a:gd name="connsiteX134" fmla="*/ 1926907 w 2352349"/>
              <a:gd name="connsiteY134" fmla="*/ 5273451 h 6180230"/>
              <a:gd name="connsiteX135" fmla="*/ 1934527 w 2352349"/>
              <a:gd name="connsiteY135" fmla="*/ 5338221 h 6180230"/>
              <a:gd name="connsiteX136" fmla="*/ 1938337 w 2352349"/>
              <a:gd name="connsiteY136" fmla="*/ 5369653 h 6180230"/>
              <a:gd name="connsiteX137" fmla="*/ 1983105 w 2352349"/>
              <a:gd name="connsiteY137" fmla="*/ 5695408 h 6180230"/>
              <a:gd name="connsiteX138" fmla="*/ 1931670 w 2352349"/>
              <a:gd name="connsiteY138" fmla="*/ 5731603 h 6180230"/>
              <a:gd name="connsiteX139" fmla="*/ 1974532 w 2352349"/>
              <a:gd name="connsiteY139" fmla="*/ 5780180 h 6180230"/>
              <a:gd name="connsiteX140" fmla="*/ 1986915 w 2352349"/>
              <a:gd name="connsiteY140" fmla="*/ 5806851 h 6180230"/>
              <a:gd name="connsiteX141" fmla="*/ 2009775 w 2352349"/>
              <a:gd name="connsiteY141" fmla="*/ 5893528 h 6180230"/>
              <a:gd name="connsiteX142" fmla="*/ 2127885 w 2352349"/>
              <a:gd name="connsiteY142" fmla="*/ 6039260 h 6180230"/>
              <a:gd name="connsiteX143" fmla="*/ 2212657 w 2352349"/>
              <a:gd name="connsiteY143" fmla="*/ 6086885 h 6180230"/>
              <a:gd name="connsiteX144" fmla="*/ 2257425 w 2352349"/>
              <a:gd name="connsiteY144" fmla="*/ 6180230 h 6180230"/>
              <a:gd name="connsiteX145" fmla="*/ 1975485 w 2352349"/>
              <a:gd name="connsiteY145" fmla="*/ 3767548 h 6180230"/>
              <a:gd name="connsiteX146" fmla="*/ 1924050 w 2352349"/>
              <a:gd name="connsiteY146" fmla="*/ 3635150 h 6180230"/>
              <a:gd name="connsiteX147" fmla="*/ 1913572 w 2352349"/>
              <a:gd name="connsiteY147" fmla="*/ 3636103 h 6180230"/>
              <a:gd name="connsiteX148" fmla="*/ 1901190 w 2352349"/>
              <a:gd name="connsiteY148" fmla="*/ 3772310 h 6180230"/>
              <a:gd name="connsiteX149" fmla="*/ 1975485 w 2352349"/>
              <a:gd name="connsiteY149" fmla="*/ 3767548 h 6180230"/>
              <a:gd name="connsiteX150" fmla="*/ 1975485 w 2352349"/>
              <a:gd name="connsiteY150" fmla="*/ 3767548 h 6180230"/>
              <a:gd name="connsiteX151" fmla="*/ 1975485 w 2352349"/>
              <a:gd name="connsiteY151" fmla="*/ 3767548 h 6180230"/>
              <a:gd name="connsiteX152" fmla="*/ 1975485 w 2352349"/>
              <a:gd name="connsiteY152" fmla="*/ 3767548 h 6180230"/>
              <a:gd name="connsiteX153" fmla="*/ 1829752 w 2352349"/>
              <a:gd name="connsiteY153" fmla="*/ 3157948 h 6180230"/>
              <a:gd name="connsiteX154" fmla="*/ 2005965 w 2352349"/>
              <a:gd name="connsiteY154" fmla="*/ 3157948 h 6180230"/>
              <a:gd name="connsiteX155" fmla="*/ 1969770 w 2352349"/>
              <a:gd name="connsiteY155" fmla="*/ 3073175 h 6180230"/>
              <a:gd name="connsiteX156" fmla="*/ 1817370 w 2352349"/>
              <a:gd name="connsiteY156" fmla="*/ 3089368 h 6180230"/>
              <a:gd name="connsiteX157" fmla="*/ 1829752 w 2352349"/>
              <a:gd name="connsiteY157" fmla="*/ 3157948 h 6180230"/>
              <a:gd name="connsiteX158" fmla="*/ 1829752 w 2352349"/>
              <a:gd name="connsiteY158" fmla="*/ 3157948 h 6180230"/>
              <a:gd name="connsiteX159" fmla="*/ 1829752 w 2352349"/>
              <a:gd name="connsiteY159" fmla="*/ 3157948 h 6180230"/>
              <a:gd name="connsiteX160" fmla="*/ 1829752 w 2352349"/>
              <a:gd name="connsiteY160" fmla="*/ 3157948 h 6180230"/>
              <a:gd name="connsiteX161" fmla="*/ 1787842 w 2352349"/>
              <a:gd name="connsiteY161" fmla="*/ 3382738 h 6180230"/>
              <a:gd name="connsiteX162" fmla="*/ 1804035 w 2352349"/>
              <a:gd name="connsiteY162" fmla="*/ 3176046 h 6180230"/>
              <a:gd name="connsiteX163" fmla="*/ 1724025 w 2352349"/>
              <a:gd name="connsiteY163" fmla="*/ 3024598 h 6180230"/>
              <a:gd name="connsiteX164" fmla="*/ 1787842 w 2352349"/>
              <a:gd name="connsiteY164" fmla="*/ 3382738 h 6180230"/>
              <a:gd name="connsiteX165" fmla="*/ 1787842 w 2352349"/>
              <a:gd name="connsiteY165" fmla="*/ 3382738 h 6180230"/>
              <a:gd name="connsiteX166" fmla="*/ 1787842 w 2352349"/>
              <a:gd name="connsiteY166" fmla="*/ 3382738 h 6180230"/>
              <a:gd name="connsiteX167" fmla="*/ 1787842 w 2352349"/>
              <a:gd name="connsiteY167" fmla="*/ 3382738 h 6180230"/>
              <a:gd name="connsiteX168" fmla="*/ 1276350 w 2352349"/>
              <a:gd name="connsiteY168" fmla="*/ 1373915 h 6180230"/>
              <a:gd name="connsiteX169" fmla="*/ 1279207 w 2352349"/>
              <a:gd name="connsiteY169" fmla="*/ 1051018 h 6180230"/>
              <a:gd name="connsiteX170" fmla="*/ 1206817 w 2352349"/>
              <a:gd name="connsiteY170" fmla="*/ 1155793 h 6180230"/>
              <a:gd name="connsiteX171" fmla="*/ 1189672 w 2352349"/>
              <a:gd name="connsiteY171" fmla="*/ 1130075 h 6180230"/>
              <a:gd name="connsiteX172" fmla="*/ 1168717 w 2352349"/>
              <a:gd name="connsiteY172" fmla="*/ 1102453 h 6180230"/>
              <a:gd name="connsiteX173" fmla="*/ 1159192 w 2352349"/>
              <a:gd name="connsiteY173" fmla="*/ 1107215 h 6180230"/>
              <a:gd name="connsiteX174" fmla="*/ 1276350 w 2352349"/>
              <a:gd name="connsiteY174" fmla="*/ 1373915 h 6180230"/>
              <a:gd name="connsiteX175" fmla="*/ 1192530 w 2352349"/>
              <a:gd name="connsiteY175" fmla="*/ 1130075 h 6180230"/>
              <a:gd name="connsiteX176" fmla="*/ 1279207 w 2352349"/>
              <a:gd name="connsiteY176" fmla="*/ 1004345 h 6180230"/>
              <a:gd name="connsiteX177" fmla="*/ 1280160 w 2352349"/>
              <a:gd name="connsiteY177" fmla="*/ 856708 h 6180230"/>
              <a:gd name="connsiteX178" fmla="*/ 1122997 w 2352349"/>
              <a:gd name="connsiteY178" fmla="*/ 965293 h 6180230"/>
              <a:gd name="connsiteX179" fmla="*/ 1192530 w 2352349"/>
              <a:gd name="connsiteY179" fmla="*/ 1130075 h 6180230"/>
              <a:gd name="connsiteX180" fmla="*/ 1192530 w 2352349"/>
              <a:gd name="connsiteY180" fmla="*/ 1130075 h 6180230"/>
              <a:gd name="connsiteX181" fmla="*/ 1192530 w 2352349"/>
              <a:gd name="connsiteY181" fmla="*/ 1130075 h 6180230"/>
              <a:gd name="connsiteX182" fmla="*/ 1192530 w 2352349"/>
              <a:gd name="connsiteY182" fmla="*/ 1130075 h 6180230"/>
              <a:gd name="connsiteX183" fmla="*/ 1034415 w 2352349"/>
              <a:gd name="connsiteY183" fmla="*/ 1407253 h 6180230"/>
              <a:gd name="connsiteX184" fmla="*/ 1062990 w 2352349"/>
              <a:gd name="connsiteY184" fmla="*/ 1115788 h 6180230"/>
              <a:gd name="connsiteX185" fmla="*/ 1042035 w 2352349"/>
              <a:gd name="connsiteY185" fmla="*/ 1111025 h 6180230"/>
              <a:gd name="connsiteX186" fmla="*/ 1002982 w 2352349"/>
              <a:gd name="connsiteY186" fmla="*/ 1168175 h 6180230"/>
              <a:gd name="connsiteX187" fmla="*/ 937260 w 2352349"/>
              <a:gd name="connsiteY187" fmla="*/ 1102453 h 6180230"/>
              <a:gd name="connsiteX188" fmla="*/ 1034415 w 2352349"/>
              <a:gd name="connsiteY188" fmla="*/ 1407253 h 6180230"/>
              <a:gd name="connsiteX189" fmla="*/ 1000125 w 2352349"/>
              <a:gd name="connsiteY189" fmla="*/ 1137695 h 6180230"/>
              <a:gd name="connsiteX190" fmla="*/ 1081087 w 2352349"/>
              <a:gd name="connsiteY190" fmla="*/ 969103 h 6180230"/>
              <a:gd name="connsiteX191" fmla="*/ 861060 w 2352349"/>
              <a:gd name="connsiteY191" fmla="*/ 807178 h 6180230"/>
              <a:gd name="connsiteX192" fmla="*/ 1000125 w 2352349"/>
              <a:gd name="connsiteY192" fmla="*/ 1137695 h 6180230"/>
              <a:gd name="connsiteX193" fmla="*/ 1000125 w 2352349"/>
              <a:gd name="connsiteY193" fmla="*/ 1137695 h 6180230"/>
              <a:gd name="connsiteX194" fmla="*/ 1000125 w 2352349"/>
              <a:gd name="connsiteY194" fmla="*/ 1137695 h 6180230"/>
              <a:gd name="connsiteX195" fmla="*/ 1000125 w 2352349"/>
              <a:gd name="connsiteY195" fmla="*/ 1137695 h 6180230"/>
              <a:gd name="connsiteX196" fmla="*/ 308610 w 2352349"/>
              <a:gd name="connsiteY196" fmla="*/ 3159853 h 6180230"/>
              <a:gd name="connsiteX197" fmla="*/ 474345 w 2352349"/>
              <a:gd name="connsiteY197" fmla="*/ 2953160 h 6180230"/>
              <a:gd name="connsiteX198" fmla="*/ 262890 w 2352349"/>
              <a:gd name="connsiteY198" fmla="*/ 3128421 h 6180230"/>
              <a:gd name="connsiteX199" fmla="*/ 308610 w 2352349"/>
              <a:gd name="connsiteY199" fmla="*/ 3159853 h 6180230"/>
              <a:gd name="connsiteX200" fmla="*/ 308610 w 2352349"/>
              <a:gd name="connsiteY200" fmla="*/ 3159853 h 6180230"/>
              <a:gd name="connsiteX201" fmla="*/ 308610 w 2352349"/>
              <a:gd name="connsiteY201" fmla="*/ 3159853 h 6180230"/>
              <a:gd name="connsiteX202" fmla="*/ 308610 w 2352349"/>
              <a:gd name="connsiteY202" fmla="*/ 3159853 h 6180230"/>
              <a:gd name="connsiteX0" fmla="*/ 1581150 w 2352349"/>
              <a:gd name="connsiteY0" fmla="*/ 6152608 h 6243595"/>
              <a:gd name="connsiteX1" fmla="*/ 1533525 w 2352349"/>
              <a:gd name="connsiteY1" fmla="*/ 5835426 h 6243595"/>
              <a:gd name="connsiteX2" fmla="*/ 1481137 w 2352349"/>
              <a:gd name="connsiteY2" fmla="*/ 5719221 h 6243595"/>
              <a:gd name="connsiteX3" fmla="*/ 1451610 w 2352349"/>
              <a:gd name="connsiteY3" fmla="*/ 5710648 h 6243595"/>
              <a:gd name="connsiteX4" fmla="*/ 1392555 w 2352349"/>
              <a:gd name="connsiteY4" fmla="*/ 5482048 h 6243595"/>
              <a:gd name="connsiteX5" fmla="*/ 1385887 w 2352349"/>
              <a:gd name="connsiteY5" fmla="*/ 5448710 h 6243595"/>
              <a:gd name="connsiteX6" fmla="*/ 1338262 w 2352349"/>
              <a:gd name="connsiteY6" fmla="*/ 5135338 h 6243595"/>
              <a:gd name="connsiteX7" fmla="*/ 1328737 w 2352349"/>
              <a:gd name="connsiteY7" fmla="*/ 5105810 h 6243595"/>
              <a:gd name="connsiteX8" fmla="*/ 1242060 w 2352349"/>
              <a:gd name="connsiteY8" fmla="*/ 4685758 h 6243595"/>
              <a:gd name="connsiteX9" fmla="*/ 1236345 w 2352349"/>
              <a:gd name="connsiteY9" fmla="*/ 4654326 h 6243595"/>
              <a:gd name="connsiteX10" fmla="*/ 1226820 w 2352349"/>
              <a:gd name="connsiteY10" fmla="*/ 4592413 h 6243595"/>
              <a:gd name="connsiteX11" fmla="*/ 1184910 w 2352349"/>
              <a:gd name="connsiteY11" fmla="*/ 4276183 h 6243595"/>
              <a:gd name="connsiteX12" fmla="*/ 1119187 w 2352349"/>
              <a:gd name="connsiteY12" fmla="*/ 3858988 h 6243595"/>
              <a:gd name="connsiteX13" fmla="*/ 1090612 w 2352349"/>
              <a:gd name="connsiteY13" fmla="*/ 3904708 h 6243595"/>
              <a:gd name="connsiteX14" fmla="*/ 1073467 w 2352349"/>
              <a:gd name="connsiteY14" fmla="*/ 4117115 h 6243595"/>
              <a:gd name="connsiteX15" fmla="*/ 1074420 w 2352349"/>
              <a:gd name="connsiteY15" fmla="*/ 4281898 h 6243595"/>
              <a:gd name="connsiteX16" fmla="*/ 1031557 w 2352349"/>
              <a:gd name="connsiteY16" fmla="*/ 4610510 h 6243595"/>
              <a:gd name="connsiteX17" fmla="*/ 1027747 w 2352349"/>
              <a:gd name="connsiteY17" fmla="*/ 5082951 h 6243595"/>
              <a:gd name="connsiteX18" fmla="*/ 1020127 w 2352349"/>
              <a:gd name="connsiteY18" fmla="*/ 5290596 h 6243595"/>
              <a:gd name="connsiteX19" fmla="*/ 1036320 w 2352349"/>
              <a:gd name="connsiteY19" fmla="*/ 5465855 h 6243595"/>
              <a:gd name="connsiteX20" fmla="*/ 1042987 w 2352349"/>
              <a:gd name="connsiteY20" fmla="*/ 5495383 h 6243595"/>
              <a:gd name="connsiteX21" fmla="*/ 1050607 w 2352349"/>
              <a:gd name="connsiteY21" fmla="*/ 5523958 h 6243595"/>
              <a:gd name="connsiteX22" fmla="*/ 1057275 w 2352349"/>
              <a:gd name="connsiteY22" fmla="*/ 5921151 h 6243595"/>
              <a:gd name="connsiteX23" fmla="*/ 1040130 w 2352349"/>
              <a:gd name="connsiteY23" fmla="*/ 5950678 h 6243595"/>
              <a:gd name="connsiteX24" fmla="*/ 981075 w 2352349"/>
              <a:gd name="connsiteY24" fmla="*/ 6142063 h 6243595"/>
              <a:gd name="connsiteX25" fmla="*/ 1495425 w 2352349"/>
              <a:gd name="connsiteY25" fmla="*/ 6142130 h 6243595"/>
              <a:gd name="connsiteX26" fmla="*/ 601027 w 2352349"/>
              <a:gd name="connsiteY26" fmla="*/ 6142130 h 6243595"/>
              <a:gd name="connsiteX27" fmla="*/ 623887 w 2352349"/>
              <a:gd name="connsiteY27" fmla="*/ 6052596 h 6243595"/>
              <a:gd name="connsiteX28" fmla="*/ 640080 w 2352349"/>
              <a:gd name="connsiteY28" fmla="*/ 5933533 h 6243595"/>
              <a:gd name="connsiteX29" fmla="*/ 556260 w 2352349"/>
              <a:gd name="connsiteY29" fmla="*/ 5467760 h 6243595"/>
              <a:gd name="connsiteX30" fmla="*/ 555307 w 2352349"/>
              <a:gd name="connsiteY30" fmla="*/ 5461093 h 6243595"/>
              <a:gd name="connsiteX31" fmla="*/ 526732 w 2352349"/>
              <a:gd name="connsiteY31" fmla="*/ 5021038 h 6243595"/>
              <a:gd name="connsiteX32" fmla="*/ 483870 w 2352349"/>
              <a:gd name="connsiteY32" fmla="*/ 4718143 h 6243595"/>
              <a:gd name="connsiteX33" fmla="*/ 405765 w 2352349"/>
              <a:gd name="connsiteY33" fmla="*/ 4272373 h 6243595"/>
              <a:gd name="connsiteX34" fmla="*/ 383857 w 2352349"/>
              <a:gd name="connsiteY34" fmla="*/ 3880896 h 6243595"/>
              <a:gd name="connsiteX35" fmla="*/ 345757 w 2352349"/>
              <a:gd name="connsiteY35" fmla="*/ 3440840 h 6243595"/>
              <a:gd name="connsiteX36" fmla="*/ 341947 w 2352349"/>
              <a:gd name="connsiteY36" fmla="*/ 3311300 h 6243595"/>
              <a:gd name="connsiteX37" fmla="*/ 328612 w 2352349"/>
              <a:gd name="connsiteY37" fmla="*/ 3226528 h 6243595"/>
              <a:gd name="connsiteX38" fmla="*/ 299085 w 2352349"/>
              <a:gd name="connsiteY38" fmla="*/ 3191285 h 6243595"/>
              <a:gd name="connsiteX39" fmla="*/ 224790 w 2352349"/>
              <a:gd name="connsiteY39" fmla="*/ 3132231 h 6243595"/>
              <a:gd name="connsiteX40" fmla="*/ 189547 w 2352349"/>
              <a:gd name="connsiteY40" fmla="*/ 3087463 h 6243595"/>
              <a:gd name="connsiteX41" fmla="*/ 104775 w 2352349"/>
              <a:gd name="connsiteY41" fmla="*/ 2921728 h 6243595"/>
              <a:gd name="connsiteX42" fmla="*/ 92392 w 2352349"/>
              <a:gd name="connsiteY42" fmla="*/ 2734085 h 6243595"/>
              <a:gd name="connsiteX43" fmla="*/ 91440 w 2352349"/>
              <a:gd name="connsiteY43" fmla="*/ 2715035 h 6243595"/>
              <a:gd name="connsiteX44" fmla="*/ 39052 w 2352349"/>
              <a:gd name="connsiteY44" fmla="*/ 2520725 h 6243595"/>
              <a:gd name="connsiteX45" fmla="*/ 39052 w 2352349"/>
              <a:gd name="connsiteY45" fmla="*/ 2520725 h 6243595"/>
              <a:gd name="connsiteX46" fmla="*/ 39052 w 2352349"/>
              <a:gd name="connsiteY46" fmla="*/ 2520725 h 6243595"/>
              <a:gd name="connsiteX47" fmla="*/ 39052 w 2352349"/>
              <a:gd name="connsiteY47" fmla="*/ 2520725 h 6243595"/>
              <a:gd name="connsiteX48" fmla="*/ 0 w 2352349"/>
              <a:gd name="connsiteY48" fmla="*/ 2175920 h 6243595"/>
              <a:gd name="connsiteX49" fmla="*/ 13335 w 2352349"/>
              <a:gd name="connsiteY49" fmla="*/ 2068288 h 6243595"/>
              <a:gd name="connsiteX50" fmla="*/ 55245 w 2352349"/>
              <a:gd name="connsiteY50" fmla="*/ 1879693 h 6243595"/>
              <a:gd name="connsiteX51" fmla="*/ 156210 w 2352349"/>
              <a:gd name="connsiteY51" fmla="*/ 1108168 h 6243595"/>
              <a:gd name="connsiteX52" fmla="*/ 204787 w 2352349"/>
              <a:gd name="connsiteY52" fmla="*/ 1063400 h 6243595"/>
              <a:gd name="connsiteX53" fmla="*/ 645795 w 2352349"/>
              <a:gd name="connsiteY53" fmla="*/ 918620 h 6243595"/>
              <a:gd name="connsiteX54" fmla="*/ 710565 w 2352349"/>
              <a:gd name="connsiteY54" fmla="*/ 885283 h 6243595"/>
              <a:gd name="connsiteX55" fmla="*/ 772477 w 2352349"/>
              <a:gd name="connsiteY55" fmla="*/ 846230 h 6243595"/>
              <a:gd name="connsiteX56" fmla="*/ 851535 w 2352349"/>
              <a:gd name="connsiteY56" fmla="*/ 664303 h 6243595"/>
              <a:gd name="connsiteX57" fmla="*/ 844867 w 2352349"/>
              <a:gd name="connsiteY57" fmla="*/ 586198 h 6243595"/>
              <a:gd name="connsiteX58" fmla="*/ 824865 w 2352349"/>
              <a:gd name="connsiteY58" fmla="*/ 496663 h 6243595"/>
              <a:gd name="connsiteX59" fmla="*/ 808672 w 2352349"/>
              <a:gd name="connsiteY59" fmla="*/ 367123 h 6243595"/>
              <a:gd name="connsiteX60" fmla="*/ 809625 w 2352349"/>
              <a:gd name="connsiteY60" fmla="*/ 364265 h 6243595"/>
              <a:gd name="connsiteX61" fmla="*/ 831532 w 2352349"/>
              <a:gd name="connsiteY61" fmla="*/ 341405 h 6243595"/>
              <a:gd name="connsiteX62" fmla="*/ 848677 w 2352349"/>
              <a:gd name="connsiteY62" fmla="*/ 360455 h 6243595"/>
              <a:gd name="connsiteX63" fmla="*/ 847725 w 2352349"/>
              <a:gd name="connsiteY63" fmla="*/ 325213 h 6243595"/>
              <a:gd name="connsiteX64" fmla="*/ 848677 w 2352349"/>
              <a:gd name="connsiteY64" fmla="*/ 282350 h 6243595"/>
              <a:gd name="connsiteX65" fmla="*/ 856297 w 2352349"/>
              <a:gd name="connsiteY65" fmla="*/ 249013 h 6243595"/>
              <a:gd name="connsiteX66" fmla="*/ 862012 w 2352349"/>
              <a:gd name="connsiteY66" fmla="*/ 229010 h 6243595"/>
              <a:gd name="connsiteX67" fmla="*/ 865822 w 2352349"/>
              <a:gd name="connsiteY67" fmla="*/ 209008 h 6243595"/>
              <a:gd name="connsiteX68" fmla="*/ 871537 w 2352349"/>
              <a:gd name="connsiteY68" fmla="*/ 189005 h 6243595"/>
              <a:gd name="connsiteX69" fmla="*/ 878205 w 2352349"/>
              <a:gd name="connsiteY69" fmla="*/ 169003 h 6243595"/>
              <a:gd name="connsiteX70" fmla="*/ 885825 w 2352349"/>
              <a:gd name="connsiteY70" fmla="*/ 144238 h 6243595"/>
              <a:gd name="connsiteX71" fmla="*/ 898207 w 2352349"/>
              <a:gd name="connsiteY71" fmla="*/ 128998 h 6243595"/>
              <a:gd name="connsiteX72" fmla="*/ 913447 w 2352349"/>
              <a:gd name="connsiteY72" fmla="*/ 108995 h 6243595"/>
              <a:gd name="connsiteX73" fmla="*/ 929640 w 2352349"/>
              <a:gd name="connsiteY73" fmla="*/ 91850 h 6243595"/>
              <a:gd name="connsiteX74" fmla="*/ 945832 w 2352349"/>
              <a:gd name="connsiteY74" fmla="*/ 78515 h 6243595"/>
              <a:gd name="connsiteX75" fmla="*/ 961072 w 2352349"/>
              <a:gd name="connsiteY75" fmla="*/ 62323 h 6243595"/>
              <a:gd name="connsiteX76" fmla="*/ 978217 w 2352349"/>
              <a:gd name="connsiteY76" fmla="*/ 45178 h 6243595"/>
              <a:gd name="connsiteX77" fmla="*/ 997267 w 2352349"/>
              <a:gd name="connsiteY77" fmla="*/ 41368 h 6243595"/>
              <a:gd name="connsiteX78" fmla="*/ 1026795 w 2352349"/>
              <a:gd name="connsiteY78" fmla="*/ 28985 h 6243595"/>
              <a:gd name="connsiteX79" fmla="*/ 1058227 w 2352349"/>
              <a:gd name="connsiteY79" fmla="*/ 19460 h 6243595"/>
              <a:gd name="connsiteX80" fmla="*/ 1090612 w 2352349"/>
              <a:gd name="connsiteY80" fmla="*/ 12793 h 6243595"/>
              <a:gd name="connsiteX81" fmla="*/ 1122997 w 2352349"/>
              <a:gd name="connsiteY81" fmla="*/ 7078 h 6243595"/>
              <a:gd name="connsiteX82" fmla="*/ 1156335 w 2352349"/>
              <a:gd name="connsiteY82" fmla="*/ 3268 h 6243595"/>
              <a:gd name="connsiteX83" fmla="*/ 1189672 w 2352349"/>
              <a:gd name="connsiteY83" fmla="*/ 2315 h 6243595"/>
              <a:gd name="connsiteX84" fmla="*/ 1208722 w 2352349"/>
              <a:gd name="connsiteY84" fmla="*/ 3268 h 6243595"/>
              <a:gd name="connsiteX85" fmla="*/ 1228725 w 2352349"/>
              <a:gd name="connsiteY85" fmla="*/ 8983 h 6243595"/>
              <a:gd name="connsiteX86" fmla="*/ 1247775 w 2352349"/>
              <a:gd name="connsiteY86" fmla="*/ 15650 h 6243595"/>
              <a:gd name="connsiteX87" fmla="*/ 1257300 w 2352349"/>
              <a:gd name="connsiteY87" fmla="*/ 6125 h 6243595"/>
              <a:gd name="connsiteX88" fmla="*/ 1263015 w 2352349"/>
              <a:gd name="connsiteY88" fmla="*/ 28985 h 6243595"/>
              <a:gd name="connsiteX89" fmla="*/ 1284922 w 2352349"/>
              <a:gd name="connsiteY89" fmla="*/ 44225 h 6243595"/>
              <a:gd name="connsiteX90" fmla="*/ 1308735 w 2352349"/>
              <a:gd name="connsiteY90" fmla="*/ 69943 h 6243595"/>
              <a:gd name="connsiteX91" fmla="*/ 1328737 w 2352349"/>
              <a:gd name="connsiteY91" fmla="*/ 91850 h 6243595"/>
              <a:gd name="connsiteX92" fmla="*/ 1345882 w 2352349"/>
              <a:gd name="connsiteY92" fmla="*/ 108995 h 6243595"/>
              <a:gd name="connsiteX93" fmla="*/ 1363027 w 2352349"/>
              <a:gd name="connsiteY93" fmla="*/ 128998 h 6243595"/>
              <a:gd name="connsiteX94" fmla="*/ 1378267 w 2352349"/>
              <a:gd name="connsiteY94" fmla="*/ 150905 h 6243595"/>
              <a:gd name="connsiteX95" fmla="*/ 1391602 w 2352349"/>
              <a:gd name="connsiteY95" fmla="*/ 170908 h 6243595"/>
              <a:gd name="connsiteX96" fmla="*/ 1402080 w 2352349"/>
              <a:gd name="connsiteY96" fmla="*/ 197578 h 6243595"/>
              <a:gd name="connsiteX97" fmla="*/ 1407795 w 2352349"/>
              <a:gd name="connsiteY97" fmla="*/ 217580 h 6243595"/>
              <a:gd name="connsiteX98" fmla="*/ 1411605 w 2352349"/>
              <a:gd name="connsiteY98" fmla="*/ 232820 h 6243595"/>
              <a:gd name="connsiteX99" fmla="*/ 1415415 w 2352349"/>
              <a:gd name="connsiteY99" fmla="*/ 270920 h 6243595"/>
              <a:gd name="connsiteX100" fmla="*/ 1412557 w 2352349"/>
              <a:gd name="connsiteY100" fmla="*/ 311878 h 6243595"/>
              <a:gd name="connsiteX101" fmla="*/ 1418272 w 2352349"/>
              <a:gd name="connsiteY101" fmla="*/ 387125 h 6243595"/>
              <a:gd name="connsiteX102" fmla="*/ 1418272 w 2352349"/>
              <a:gd name="connsiteY102" fmla="*/ 387125 h 6243595"/>
              <a:gd name="connsiteX103" fmla="*/ 1463040 w 2352349"/>
              <a:gd name="connsiteY103" fmla="*/ 404270 h 6243595"/>
              <a:gd name="connsiteX104" fmla="*/ 1449705 w 2352349"/>
              <a:gd name="connsiteY104" fmla="*/ 488090 h 6243595"/>
              <a:gd name="connsiteX105" fmla="*/ 1434465 w 2352349"/>
              <a:gd name="connsiteY105" fmla="*/ 508093 h 6243595"/>
              <a:gd name="connsiteX106" fmla="*/ 1316355 w 2352349"/>
              <a:gd name="connsiteY106" fmla="*/ 734788 h 6243595"/>
              <a:gd name="connsiteX107" fmla="*/ 1439227 w 2352349"/>
              <a:gd name="connsiteY107" fmla="*/ 948148 h 6243595"/>
              <a:gd name="connsiteX108" fmla="*/ 1802130 w 2352349"/>
              <a:gd name="connsiteY108" fmla="*/ 1071973 h 6243595"/>
              <a:gd name="connsiteX109" fmla="*/ 1880235 w 2352349"/>
              <a:gd name="connsiteY109" fmla="*/ 1174843 h 6243595"/>
              <a:gd name="connsiteX110" fmla="*/ 1904047 w 2352349"/>
              <a:gd name="connsiteY110" fmla="*/ 1385345 h 6243595"/>
              <a:gd name="connsiteX111" fmla="*/ 1974532 w 2352349"/>
              <a:gd name="connsiteY111" fmla="*/ 2002565 h 6243595"/>
              <a:gd name="connsiteX112" fmla="*/ 1986915 w 2352349"/>
              <a:gd name="connsiteY112" fmla="*/ 2118770 h 6243595"/>
              <a:gd name="connsiteX113" fmla="*/ 2015490 w 2352349"/>
              <a:gd name="connsiteY113" fmla="*/ 2198781 h 6243595"/>
              <a:gd name="connsiteX114" fmla="*/ 2030730 w 2352349"/>
              <a:gd name="connsiteY114" fmla="*/ 2266408 h 6243595"/>
              <a:gd name="connsiteX115" fmla="*/ 2027872 w 2352349"/>
              <a:gd name="connsiteY115" fmla="*/ 2435000 h 6243595"/>
              <a:gd name="connsiteX116" fmla="*/ 2035492 w 2352349"/>
              <a:gd name="connsiteY116" fmla="*/ 2496913 h 6243595"/>
              <a:gd name="connsiteX117" fmla="*/ 2059305 w 2352349"/>
              <a:gd name="connsiteY117" fmla="*/ 3029360 h 6243595"/>
              <a:gd name="connsiteX118" fmla="*/ 2049780 w 2352349"/>
              <a:gd name="connsiteY118" fmla="*/ 3144613 h 6243595"/>
              <a:gd name="connsiteX119" fmla="*/ 2040255 w 2352349"/>
              <a:gd name="connsiteY119" fmla="*/ 3247483 h 6243595"/>
              <a:gd name="connsiteX120" fmla="*/ 2063115 w 2352349"/>
              <a:gd name="connsiteY120" fmla="*/ 3337018 h 6243595"/>
              <a:gd name="connsiteX121" fmla="*/ 2053590 w 2352349"/>
              <a:gd name="connsiteY121" fmla="*/ 3437031 h 6243595"/>
              <a:gd name="connsiteX122" fmla="*/ 2040255 w 2352349"/>
              <a:gd name="connsiteY122" fmla="*/ 3637056 h 6243595"/>
              <a:gd name="connsiteX123" fmla="*/ 2128837 w 2352349"/>
              <a:gd name="connsiteY123" fmla="*/ 3879943 h 6243595"/>
              <a:gd name="connsiteX124" fmla="*/ 2191702 w 2352349"/>
              <a:gd name="connsiteY124" fmla="*/ 3902803 h 6243595"/>
              <a:gd name="connsiteX125" fmla="*/ 2234565 w 2352349"/>
              <a:gd name="connsiteY125" fmla="*/ 4003768 h 6243595"/>
              <a:gd name="connsiteX126" fmla="*/ 2325052 w 2352349"/>
              <a:gd name="connsiteY126" fmla="*/ 4223796 h 6243595"/>
              <a:gd name="connsiteX127" fmla="*/ 2335530 w 2352349"/>
              <a:gd name="connsiteY127" fmla="*/ 4362860 h 6243595"/>
              <a:gd name="connsiteX128" fmla="*/ 2343150 w 2352349"/>
              <a:gd name="connsiteY128" fmla="*/ 4656231 h 6243595"/>
              <a:gd name="connsiteX129" fmla="*/ 2329815 w 2352349"/>
              <a:gd name="connsiteY129" fmla="*/ 4801010 h 6243595"/>
              <a:gd name="connsiteX130" fmla="*/ 2247900 w 2352349"/>
              <a:gd name="connsiteY130" fmla="*/ 4903880 h 6243595"/>
              <a:gd name="connsiteX131" fmla="*/ 2101215 w 2352349"/>
              <a:gd name="connsiteY131" fmla="*/ 4913405 h 6243595"/>
              <a:gd name="connsiteX132" fmla="*/ 2038350 w 2352349"/>
              <a:gd name="connsiteY132" fmla="*/ 4906738 h 6243595"/>
              <a:gd name="connsiteX133" fmla="*/ 1917382 w 2352349"/>
              <a:gd name="connsiteY133" fmla="*/ 4896260 h 6243595"/>
              <a:gd name="connsiteX134" fmla="*/ 1926907 w 2352349"/>
              <a:gd name="connsiteY134" fmla="*/ 5273451 h 6243595"/>
              <a:gd name="connsiteX135" fmla="*/ 1934527 w 2352349"/>
              <a:gd name="connsiteY135" fmla="*/ 5338221 h 6243595"/>
              <a:gd name="connsiteX136" fmla="*/ 1938337 w 2352349"/>
              <a:gd name="connsiteY136" fmla="*/ 5369653 h 6243595"/>
              <a:gd name="connsiteX137" fmla="*/ 1983105 w 2352349"/>
              <a:gd name="connsiteY137" fmla="*/ 5695408 h 6243595"/>
              <a:gd name="connsiteX138" fmla="*/ 1931670 w 2352349"/>
              <a:gd name="connsiteY138" fmla="*/ 5731603 h 6243595"/>
              <a:gd name="connsiteX139" fmla="*/ 1974532 w 2352349"/>
              <a:gd name="connsiteY139" fmla="*/ 5780180 h 6243595"/>
              <a:gd name="connsiteX140" fmla="*/ 1986915 w 2352349"/>
              <a:gd name="connsiteY140" fmla="*/ 5806851 h 6243595"/>
              <a:gd name="connsiteX141" fmla="*/ 2009775 w 2352349"/>
              <a:gd name="connsiteY141" fmla="*/ 5893528 h 6243595"/>
              <a:gd name="connsiteX142" fmla="*/ 2127885 w 2352349"/>
              <a:gd name="connsiteY142" fmla="*/ 6039260 h 6243595"/>
              <a:gd name="connsiteX143" fmla="*/ 2212657 w 2352349"/>
              <a:gd name="connsiteY143" fmla="*/ 6086885 h 6243595"/>
              <a:gd name="connsiteX144" fmla="*/ 2257425 w 2352349"/>
              <a:gd name="connsiteY144" fmla="*/ 6180230 h 6243595"/>
              <a:gd name="connsiteX145" fmla="*/ 1975485 w 2352349"/>
              <a:gd name="connsiteY145" fmla="*/ 3767548 h 6243595"/>
              <a:gd name="connsiteX146" fmla="*/ 1924050 w 2352349"/>
              <a:gd name="connsiteY146" fmla="*/ 3635150 h 6243595"/>
              <a:gd name="connsiteX147" fmla="*/ 1913572 w 2352349"/>
              <a:gd name="connsiteY147" fmla="*/ 3636103 h 6243595"/>
              <a:gd name="connsiteX148" fmla="*/ 1901190 w 2352349"/>
              <a:gd name="connsiteY148" fmla="*/ 3772310 h 6243595"/>
              <a:gd name="connsiteX149" fmla="*/ 1975485 w 2352349"/>
              <a:gd name="connsiteY149" fmla="*/ 3767548 h 6243595"/>
              <a:gd name="connsiteX150" fmla="*/ 1975485 w 2352349"/>
              <a:gd name="connsiteY150" fmla="*/ 3767548 h 6243595"/>
              <a:gd name="connsiteX151" fmla="*/ 1975485 w 2352349"/>
              <a:gd name="connsiteY151" fmla="*/ 3767548 h 6243595"/>
              <a:gd name="connsiteX152" fmla="*/ 1975485 w 2352349"/>
              <a:gd name="connsiteY152" fmla="*/ 3767548 h 6243595"/>
              <a:gd name="connsiteX153" fmla="*/ 1829752 w 2352349"/>
              <a:gd name="connsiteY153" fmla="*/ 3157948 h 6243595"/>
              <a:gd name="connsiteX154" fmla="*/ 2005965 w 2352349"/>
              <a:gd name="connsiteY154" fmla="*/ 3157948 h 6243595"/>
              <a:gd name="connsiteX155" fmla="*/ 1969770 w 2352349"/>
              <a:gd name="connsiteY155" fmla="*/ 3073175 h 6243595"/>
              <a:gd name="connsiteX156" fmla="*/ 1817370 w 2352349"/>
              <a:gd name="connsiteY156" fmla="*/ 3089368 h 6243595"/>
              <a:gd name="connsiteX157" fmla="*/ 1829752 w 2352349"/>
              <a:gd name="connsiteY157" fmla="*/ 3157948 h 6243595"/>
              <a:gd name="connsiteX158" fmla="*/ 1829752 w 2352349"/>
              <a:gd name="connsiteY158" fmla="*/ 3157948 h 6243595"/>
              <a:gd name="connsiteX159" fmla="*/ 1829752 w 2352349"/>
              <a:gd name="connsiteY159" fmla="*/ 3157948 h 6243595"/>
              <a:gd name="connsiteX160" fmla="*/ 1829752 w 2352349"/>
              <a:gd name="connsiteY160" fmla="*/ 3157948 h 6243595"/>
              <a:gd name="connsiteX161" fmla="*/ 1787842 w 2352349"/>
              <a:gd name="connsiteY161" fmla="*/ 3382738 h 6243595"/>
              <a:gd name="connsiteX162" fmla="*/ 1804035 w 2352349"/>
              <a:gd name="connsiteY162" fmla="*/ 3176046 h 6243595"/>
              <a:gd name="connsiteX163" fmla="*/ 1724025 w 2352349"/>
              <a:gd name="connsiteY163" fmla="*/ 3024598 h 6243595"/>
              <a:gd name="connsiteX164" fmla="*/ 1787842 w 2352349"/>
              <a:gd name="connsiteY164" fmla="*/ 3382738 h 6243595"/>
              <a:gd name="connsiteX165" fmla="*/ 1787842 w 2352349"/>
              <a:gd name="connsiteY165" fmla="*/ 3382738 h 6243595"/>
              <a:gd name="connsiteX166" fmla="*/ 1787842 w 2352349"/>
              <a:gd name="connsiteY166" fmla="*/ 3382738 h 6243595"/>
              <a:gd name="connsiteX167" fmla="*/ 1787842 w 2352349"/>
              <a:gd name="connsiteY167" fmla="*/ 3382738 h 6243595"/>
              <a:gd name="connsiteX168" fmla="*/ 1276350 w 2352349"/>
              <a:gd name="connsiteY168" fmla="*/ 1373915 h 6243595"/>
              <a:gd name="connsiteX169" fmla="*/ 1279207 w 2352349"/>
              <a:gd name="connsiteY169" fmla="*/ 1051018 h 6243595"/>
              <a:gd name="connsiteX170" fmla="*/ 1206817 w 2352349"/>
              <a:gd name="connsiteY170" fmla="*/ 1155793 h 6243595"/>
              <a:gd name="connsiteX171" fmla="*/ 1189672 w 2352349"/>
              <a:gd name="connsiteY171" fmla="*/ 1130075 h 6243595"/>
              <a:gd name="connsiteX172" fmla="*/ 1168717 w 2352349"/>
              <a:gd name="connsiteY172" fmla="*/ 1102453 h 6243595"/>
              <a:gd name="connsiteX173" fmla="*/ 1159192 w 2352349"/>
              <a:gd name="connsiteY173" fmla="*/ 1107215 h 6243595"/>
              <a:gd name="connsiteX174" fmla="*/ 1276350 w 2352349"/>
              <a:gd name="connsiteY174" fmla="*/ 1373915 h 6243595"/>
              <a:gd name="connsiteX175" fmla="*/ 1192530 w 2352349"/>
              <a:gd name="connsiteY175" fmla="*/ 1130075 h 6243595"/>
              <a:gd name="connsiteX176" fmla="*/ 1279207 w 2352349"/>
              <a:gd name="connsiteY176" fmla="*/ 1004345 h 6243595"/>
              <a:gd name="connsiteX177" fmla="*/ 1280160 w 2352349"/>
              <a:gd name="connsiteY177" fmla="*/ 856708 h 6243595"/>
              <a:gd name="connsiteX178" fmla="*/ 1122997 w 2352349"/>
              <a:gd name="connsiteY178" fmla="*/ 965293 h 6243595"/>
              <a:gd name="connsiteX179" fmla="*/ 1192530 w 2352349"/>
              <a:gd name="connsiteY179" fmla="*/ 1130075 h 6243595"/>
              <a:gd name="connsiteX180" fmla="*/ 1192530 w 2352349"/>
              <a:gd name="connsiteY180" fmla="*/ 1130075 h 6243595"/>
              <a:gd name="connsiteX181" fmla="*/ 1192530 w 2352349"/>
              <a:gd name="connsiteY181" fmla="*/ 1130075 h 6243595"/>
              <a:gd name="connsiteX182" fmla="*/ 1192530 w 2352349"/>
              <a:gd name="connsiteY182" fmla="*/ 1130075 h 6243595"/>
              <a:gd name="connsiteX183" fmla="*/ 1034415 w 2352349"/>
              <a:gd name="connsiteY183" fmla="*/ 1407253 h 6243595"/>
              <a:gd name="connsiteX184" fmla="*/ 1062990 w 2352349"/>
              <a:gd name="connsiteY184" fmla="*/ 1115788 h 6243595"/>
              <a:gd name="connsiteX185" fmla="*/ 1042035 w 2352349"/>
              <a:gd name="connsiteY185" fmla="*/ 1111025 h 6243595"/>
              <a:gd name="connsiteX186" fmla="*/ 1002982 w 2352349"/>
              <a:gd name="connsiteY186" fmla="*/ 1168175 h 6243595"/>
              <a:gd name="connsiteX187" fmla="*/ 937260 w 2352349"/>
              <a:gd name="connsiteY187" fmla="*/ 1102453 h 6243595"/>
              <a:gd name="connsiteX188" fmla="*/ 1034415 w 2352349"/>
              <a:gd name="connsiteY188" fmla="*/ 1407253 h 6243595"/>
              <a:gd name="connsiteX189" fmla="*/ 1000125 w 2352349"/>
              <a:gd name="connsiteY189" fmla="*/ 1137695 h 6243595"/>
              <a:gd name="connsiteX190" fmla="*/ 1081087 w 2352349"/>
              <a:gd name="connsiteY190" fmla="*/ 969103 h 6243595"/>
              <a:gd name="connsiteX191" fmla="*/ 861060 w 2352349"/>
              <a:gd name="connsiteY191" fmla="*/ 807178 h 6243595"/>
              <a:gd name="connsiteX192" fmla="*/ 1000125 w 2352349"/>
              <a:gd name="connsiteY192" fmla="*/ 1137695 h 6243595"/>
              <a:gd name="connsiteX193" fmla="*/ 1000125 w 2352349"/>
              <a:gd name="connsiteY193" fmla="*/ 1137695 h 6243595"/>
              <a:gd name="connsiteX194" fmla="*/ 1000125 w 2352349"/>
              <a:gd name="connsiteY194" fmla="*/ 1137695 h 6243595"/>
              <a:gd name="connsiteX195" fmla="*/ 1000125 w 2352349"/>
              <a:gd name="connsiteY195" fmla="*/ 1137695 h 6243595"/>
              <a:gd name="connsiteX196" fmla="*/ 308610 w 2352349"/>
              <a:gd name="connsiteY196" fmla="*/ 3159853 h 6243595"/>
              <a:gd name="connsiteX197" fmla="*/ 474345 w 2352349"/>
              <a:gd name="connsiteY197" fmla="*/ 2953160 h 6243595"/>
              <a:gd name="connsiteX198" fmla="*/ 262890 w 2352349"/>
              <a:gd name="connsiteY198" fmla="*/ 3128421 h 6243595"/>
              <a:gd name="connsiteX199" fmla="*/ 308610 w 2352349"/>
              <a:gd name="connsiteY199" fmla="*/ 3159853 h 6243595"/>
              <a:gd name="connsiteX200" fmla="*/ 308610 w 2352349"/>
              <a:gd name="connsiteY200" fmla="*/ 3159853 h 6243595"/>
              <a:gd name="connsiteX201" fmla="*/ 308610 w 2352349"/>
              <a:gd name="connsiteY201" fmla="*/ 3159853 h 6243595"/>
              <a:gd name="connsiteX202" fmla="*/ 308610 w 2352349"/>
              <a:gd name="connsiteY202" fmla="*/ 3159853 h 6243595"/>
              <a:gd name="connsiteX0" fmla="*/ 1581150 w 2352349"/>
              <a:gd name="connsiteY0" fmla="*/ 6152608 h 6180230"/>
              <a:gd name="connsiteX1" fmla="*/ 1533525 w 2352349"/>
              <a:gd name="connsiteY1" fmla="*/ 5835426 h 6180230"/>
              <a:gd name="connsiteX2" fmla="*/ 1481137 w 2352349"/>
              <a:gd name="connsiteY2" fmla="*/ 5719221 h 6180230"/>
              <a:gd name="connsiteX3" fmla="*/ 1451610 w 2352349"/>
              <a:gd name="connsiteY3" fmla="*/ 5710648 h 6180230"/>
              <a:gd name="connsiteX4" fmla="*/ 1392555 w 2352349"/>
              <a:gd name="connsiteY4" fmla="*/ 5482048 h 6180230"/>
              <a:gd name="connsiteX5" fmla="*/ 1385887 w 2352349"/>
              <a:gd name="connsiteY5" fmla="*/ 5448710 h 6180230"/>
              <a:gd name="connsiteX6" fmla="*/ 1338262 w 2352349"/>
              <a:gd name="connsiteY6" fmla="*/ 5135338 h 6180230"/>
              <a:gd name="connsiteX7" fmla="*/ 1328737 w 2352349"/>
              <a:gd name="connsiteY7" fmla="*/ 5105810 h 6180230"/>
              <a:gd name="connsiteX8" fmla="*/ 1242060 w 2352349"/>
              <a:gd name="connsiteY8" fmla="*/ 4685758 h 6180230"/>
              <a:gd name="connsiteX9" fmla="*/ 1236345 w 2352349"/>
              <a:gd name="connsiteY9" fmla="*/ 4654326 h 6180230"/>
              <a:gd name="connsiteX10" fmla="*/ 1226820 w 2352349"/>
              <a:gd name="connsiteY10" fmla="*/ 4592413 h 6180230"/>
              <a:gd name="connsiteX11" fmla="*/ 1184910 w 2352349"/>
              <a:gd name="connsiteY11" fmla="*/ 4276183 h 6180230"/>
              <a:gd name="connsiteX12" fmla="*/ 1119187 w 2352349"/>
              <a:gd name="connsiteY12" fmla="*/ 3858988 h 6180230"/>
              <a:gd name="connsiteX13" fmla="*/ 1090612 w 2352349"/>
              <a:gd name="connsiteY13" fmla="*/ 3904708 h 6180230"/>
              <a:gd name="connsiteX14" fmla="*/ 1073467 w 2352349"/>
              <a:gd name="connsiteY14" fmla="*/ 4117115 h 6180230"/>
              <a:gd name="connsiteX15" fmla="*/ 1074420 w 2352349"/>
              <a:gd name="connsiteY15" fmla="*/ 4281898 h 6180230"/>
              <a:gd name="connsiteX16" fmla="*/ 1031557 w 2352349"/>
              <a:gd name="connsiteY16" fmla="*/ 4610510 h 6180230"/>
              <a:gd name="connsiteX17" fmla="*/ 1027747 w 2352349"/>
              <a:gd name="connsiteY17" fmla="*/ 5082951 h 6180230"/>
              <a:gd name="connsiteX18" fmla="*/ 1020127 w 2352349"/>
              <a:gd name="connsiteY18" fmla="*/ 5290596 h 6180230"/>
              <a:gd name="connsiteX19" fmla="*/ 1036320 w 2352349"/>
              <a:gd name="connsiteY19" fmla="*/ 5465855 h 6180230"/>
              <a:gd name="connsiteX20" fmla="*/ 1042987 w 2352349"/>
              <a:gd name="connsiteY20" fmla="*/ 5495383 h 6180230"/>
              <a:gd name="connsiteX21" fmla="*/ 1050607 w 2352349"/>
              <a:gd name="connsiteY21" fmla="*/ 5523958 h 6180230"/>
              <a:gd name="connsiteX22" fmla="*/ 1057275 w 2352349"/>
              <a:gd name="connsiteY22" fmla="*/ 5921151 h 6180230"/>
              <a:gd name="connsiteX23" fmla="*/ 1040130 w 2352349"/>
              <a:gd name="connsiteY23" fmla="*/ 5950678 h 6180230"/>
              <a:gd name="connsiteX24" fmla="*/ 981075 w 2352349"/>
              <a:gd name="connsiteY24" fmla="*/ 6142063 h 6180230"/>
              <a:gd name="connsiteX25" fmla="*/ 1495425 w 2352349"/>
              <a:gd name="connsiteY25" fmla="*/ 6142130 h 6180230"/>
              <a:gd name="connsiteX26" fmla="*/ 601027 w 2352349"/>
              <a:gd name="connsiteY26" fmla="*/ 6142130 h 6180230"/>
              <a:gd name="connsiteX27" fmla="*/ 623887 w 2352349"/>
              <a:gd name="connsiteY27" fmla="*/ 6052596 h 6180230"/>
              <a:gd name="connsiteX28" fmla="*/ 640080 w 2352349"/>
              <a:gd name="connsiteY28" fmla="*/ 5933533 h 6180230"/>
              <a:gd name="connsiteX29" fmla="*/ 556260 w 2352349"/>
              <a:gd name="connsiteY29" fmla="*/ 5467760 h 6180230"/>
              <a:gd name="connsiteX30" fmla="*/ 555307 w 2352349"/>
              <a:gd name="connsiteY30" fmla="*/ 5461093 h 6180230"/>
              <a:gd name="connsiteX31" fmla="*/ 526732 w 2352349"/>
              <a:gd name="connsiteY31" fmla="*/ 5021038 h 6180230"/>
              <a:gd name="connsiteX32" fmla="*/ 483870 w 2352349"/>
              <a:gd name="connsiteY32" fmla="*/ 4718143 h 6180230"/>
              <a:gd name="connsiteX33" fmla="*/ 405765 w 2352349"/>
              <a:gd name="connsiteY33" fmla="*/ 4272373 h 6180230"/>
              <a:gd name="connsiteX34" fmla="*/ 383857 w 2352349"/>
              <a:gd name="connsiteY34" fmla="*/ 3880896 h 6180230"/>
              <a:gd name="connsiteX35" fmla="*/ 345757 w 2352349"/>
              <a:gd name="connsiteY35" fmla="*/ 3440840 h 6180230"/>
              <a:gd name="connsiteX36" fmla="*/ 341947 w 2352349"/>
              <a:gd name="connsiteY36" fmla="*/ 3311300 h 6180230"/>
              <a:gd name="connsiteX37" fmla="*/ 328612 w 2352349"/>
              <a:gd name="connsiteY37" fmla="*/ 3226528 h 6180230"/>
              <a:gd name="connsiteX38" fmla="*/ 299085 w 2352349"/>
              <a:gd name="connsiteY38" fmla="*/ 3191285 h 6180230"/>
              <a:gd name="connsiteX39" fmla="*/ 224790 w 2352349"/>
              <a:gd name="connsiteY39" fmla="*/ 3132231 h 6180230"/>
              <a:gd name="connsiteX40" fmla="*/ 189547 w 2352349"/>
              <a:gd name="connsiteY40" fmla="*/ 3087463 h 6180230"/>
              <a:gd name="connsiteX41" fmla="*/ 104775 w 2352349"/>
              <a:gd name="connsiteY41" fmla="*/ 2921728 h 6180230"/>
              <a:gd name="connsiteX42" fmla="*/ 92392 w 2352349"/>
              <a:gd name="connsiteY42" fmla="*/ 2734085 h 6180230"/>
              <a:gd name="connsiteX43" fmla="*/ 91440 w 2352349"/>
              <a:gd name="connsiteY43" fmla="*/ 2715035 h 6180230"/>
              <a:gd name="connsiteX44" fmla="*/ 39052 w 2352349"/>
              <a:gd name="connsiteY44" fmla="*/ 2520725 h 6180230"/>
              <a:gd name="connsiteX45" fmla="*/ 39052 w 2352349"/>
              <a:gd name="connsiteY45" fmla="*/ 2520725 h 6180230"/>
              <a:gd name="connsiteX46" fmla="*/ 39052 w 2352349"/>
              <a:gd name="connsiteY46" fmla="*/ 2520725 h 6180230"/>
              <a:gd name="connsiteX47" fmla="*/ 39052 w 2352349"/>
              <a:gd name="connsiteY47" fmla="*/ 2520725 h 6180230"/>
              <a:gd name="connsiteX48" fmla="*/ 0 w 2352349"/>
              <a:gd name="connsiteY48" fmla="*/ 2175920 h 6180230"/>
              <a:gd name="connsiteX49" fmla="*/ 13335 w 2352349"/>
              <a:gd name="connsiteY49" fmla="*/ 2068288 h 6180230"/>
              <a:gd name="connsiteX50" fmla="*/ 55245 w 2352349"/>
              <a:gd name="connsiteY50" fmla="*/ 1879693 h 6180230"/>
              <a:gd name="connsiteX51" fmla="*/ 156210 w 2352349"/>
              <a:gd name="connsiteY51" fmla="*/ 1108168 h 6180230"/>
              <a:gd name="connsiteX52" fmla="*/ 204787 w 2352349"/>
              <a:gd name="connsiteY52" fmla="*/ 1063400 h 6180230"/>
              <a:gd name="connsiteX53" fmla="*/ 645795 w 2352349"/>
              <a:gd name="connsiteY53" fmla="*/ 918620 h 6180230"/>
              <a:gd name="connsiteX54" fmla="*/ 710565 w 2352349"/>
              <a:gd name="connsiteY54" fmla="*/ 885283 h 6180230"/>
              <a:gd name="connsiteX55" fmla="*/ 772477 w 2352349"/>
              <a:gd name="connsiteY55" fmla="*/ 846230 h 6180230"/>
              <a:gd name="connsiteX56" fmla="*/ 851535 w 2352349"/>
              <a:gd name="connsiteY56" fmla="*/ 664303 h 6180230"/>
              <a:gd name="connsiteX57" fmla="*/ 844867 w 2352349"/>
              <a:gd name="connsiteY57" fmla="*/ 586198 h 6180230"/>
              <a:gd name="connsiteX58" fmla="*/ 824865 w 2352349"/>
              <a:gd name="connsiteY58" fmla="*/ 496663 h 6180230"/>
              <a:gd name="connsiteX59" fmla="*/ 808672 w 2352349"/>
              <a:gd name="connsiteY59" fmla="*/ 367123 h 6180230"/>
              <a:gd name="connsiteX60" fmla="*/ 809625 w 2352349"/>
              <a:gd name="connsiteY60" fmla="*/ 364265 h 6180230"/>
              <a:gd name="connsiteX61" fmla="*/ 831532 w 2352349"/>
              <a:gd name="connsiteY61" fmla="*/ 341405 h 6180230"/>
              <a:gd name="connsiteX62" fmla="*/ 848677 w 2352349"/>
              <a:gd name="connsiteY62" fmla="*/ 360455 h 6180230"/>
              <a:gd name="connsiteX63" fmla="*/ 847725 w 2352349"/>
              <a:gd name="connsiteY63" fmla="*/ 325213 h 6180230"/>
              <a:gd name="connsiteX64" fmla="*/ 848677 w 2352349"/>
              <a:gd name="connsiteY64" fmla="*/ 282350 h 6180230"/>
              <a:gd name="connsiteX65" fmla="*/ 856297 w 2352349"/>
              <a:gd name="connsiteY65" fmla="*/ 249013 h 6180230"/>
              <a:gd name="connsiteX66" fmla="*/ 862012 w 2352349"/>
              <a:gd name="connsiteY66" fmla="*/ 229010 h 6180230"/>
              <a:gd name="connsiteX67" fmla="*/ 865822 w 2352349"/>
              <a:gd name="connsiteY67" fmla="*/ 209008 h 6180230"/>
              <a:gd name="connsiteX68" fmla="*/ 871537 w 2352349"/>
              <a:gd name="connsiteY68" fmla="*/ 189005 h 6180230"/>
              <a:gd name="connsiteX69" fmla="*/ 878205 w 2352349"/>
              <a:gd name="connsiteY69" fmla="*/ 169003 h 6180230"/>
              <a:gd name="connsiteX70" fmla="*/ 885825 w 2352349"/>
              <a:gd name="connsiteY70" fmla="*/ 144238 h 6180230"/>
              <a:gd name="connsiteX71" fmla="*/ 898207 w 2352349"/>
              <a:gd name="connsiteY71" fmla="*/ 128998 h 6180230"/>
              <a:gd name="connsiteX72" fmla="*/ 913447 w 2352349"/>
              <a:gd name="connsiteY72" fmla="*/ 108995 h 6180230"/>
              <a:gd name="connsiteX73" fmla="*/ 929640 w 2352349"/>
              <a:gd name="connsiteY73" fmla="*/ 91850 h 6180230"/>
              <a:gd name="connsiteX74" fmla="*/ 945832 w 2352349"/>
              <a:gd name="connsiteY74" fmla="*/ 78515 h 6180230"/>
              <a:gd name="connsiteX75" fmla="*/ 961072 w 2352349"/>
              <a:gd name="connsiteY75" fmla="*/ 62323 h 6180230"/>
              <a:gd name="connsiteX76" fmla="*/ 978217 w 2352349"/>
              <a:gd name="connsiteY76" fmla="*/ 45178 h 6180230"/>
              <a:gd name="connsiteX77" fmla="*/ 997267 w 2352349"/>
              <a:gd name="connsiteY77" fmla="*/ 41368 h 6180230"/>
              <a:gd name="connsiteX78" fmla="*/ 1026795 w 2352349"/>
              <a:gd name="connsiteY78" fmla="*/ 28985 h 6180230"/>
              <a:gd name="connsiteX79" fmla="*/ 1058227 w 2352349"/>
              <a:gd name="connsiteY79" fmla="*/ 19460 h 6180230"/>
              <a:gd name="connsiteX80" fmla="*/ 1090612 w 2352349"/>
              <a:gd name="connsiteY80" fmla="*/ 12793 h 6180230"/>
              <a:gd name="connsiteX81" fmla="*/ 1122997 w 2352349"/>
              <a:gd name="connsiteY81" fmla="*/ 7078 h 6180230"/>
              <a:gd name="connsiteX82" fmla="*/ 1156335 w 2352349"/>
              <a:gd name="connsiteY82" fmla="*/ 3268 h 6180230"/>
              <a:gd name="connsiteX83" fmla="*/ 1189672 w 2352349"/>
              <a:gd name="connsiteY83" fmla="*/ 2315 h 6180230"/>
              <a:gd name="connsiteX84" fmla="*/ 1208722 w 2352349"/>
              <a:gd name="connsiteY84" fmla="*/ 3268 h 6180230"/>
              <a:gd name="connsiteX85" fmla="*/ 1228725 w 2352349"/>
              <a:gd name="connsiteY85" fmla="*/ 8983 h 6180230"/>
              <a:gd name="connsiteX86" fmla="*/ 1247775 w 2352349"/>
              <a:gd name="connsiteY86" fmla="*/ 15650 h 6180230"/>
              <a:gd name="connsiteX87" fmla="*/ 1257300 w 2352349"/>
              <a:gd name="connsiteY87" fmla="*/ 6125 h 6180230"/>
              <a:gd name="connsiteX88" fmla="*/ 1263015 w 2352349"/>
              <a:gd name="connsiteY88" fmla="*/ 28985 h 6180230"/>
              <a:gd name="connsiteX89" fmla="*/ 1284922 w 2352349"/>
              <a:gd name="connsiteY89" fmla="*/ 44225 h 6180230"/>
              <a:gd name="connsiteX90" fmla="*/ 1308735 w 2352349"/>
              <a:gd name="connsiteY90" fmla="*/ 69943 h 6180230"/>
              <a:gd name="connsiteX91" fmla="*/ 1328737 w 2352349"/>
              <a:gd name="connsiteY91" fmla="*/ 91850 h 6180230"/>
              <a:gd name="connsiteX92" fmla="*/ 1345882 w 2352349"/>
              <a:gd name="connsiteY92" fmla="*/ 108995 h 6180230"/>
              <a:gd name="connsiteX93" fmla="*/ 1363027 w 2352349"/>
              <a:gd name="connsiteY93" fmla="*/ 128998 h 6180230"/>
              <a:gd name="connsiteX94" fmla="*/ 1378267 w 2352349"/>
              <a:gd name="connsiteY94" fmla="*/ 150905 h 6180230"/>
              <a:gd name="connsiteX95" fmla="*/ 1391602 w 2352349"/>
              <a:gd name="connsiteY95" fmla="*/ 170908 h 6180230"/>
              <a:gd name="connsiteX96" fmla="*/ 1402080 w 2352349"/>
              <a:gd name="connsiteY96" fmla="*/ 197578 h 6180230"/>
              <a:gd name="connsiteX97" fmla="*/ 1407795 w 2352349"/>
              <a:gd name="connsiteY97" fmla="*/ 217580 h 6180230"/>
              <a:gd name="connsiteX98" fmla="*/ 1411605 w 2352349"/>
              <a:gd name="connsiteY98" fmla="*/ 232820 h 6180230"/>
              <a:gd name="connsiteX99" fmla="*/ 1415415 w 2352349"/>
              <a:gd name="connsiteY99" fmla="*/ 270920 h 6180230"/>
              <a:gd name="connsiteX100" fmla="*/ 1412557 w 2352349"/>
              <a:gd name="connsiteY100" fmla="*/ 311878 h 6180230"/>
              <a:gd name="connsiteX101" fmla="*/ 1418272 w 2352349"/>
              <a:gd name="connsiteY101" fmla="*/ 387125 h 6180230"/>
              <a:gd name="connsiteX102" fmla="*/ 1418272 w 2352349"/>
              <a:gd name="connsiteY102" fmla="*/ 387125 h 6180230"/>
              <a:gd name="connsiteX103" fmla="*/ 1463040 w 2352349"/>
              <a:gd name="connsiteY103" fmla="*/ 404270 h 6180230"/>
              <a:gd name="connsiteX104" fmla="*/ 1449705 w 2352349"/>
              <a:gd name="connsiteY104" fmla="*/ 488090 h 6180230"/>
              <a:gd name="connsiteX105" fmla="*/ 1434465 w 2352349"/>
              <a:gd name="connsiteY105" fmla="*/ 508093 h 6180230"/>
              <a:gd name="connsiteX106" fmla="*/ 1316355 w 2352349"/>
              <a:gd name="connsiteY106" fmla="*/ 734788 h 6180230"/>
              <a:gd name="connsiteX107" fmla="*/ 1439227 w 2352349"/>
              <a:gd name="connsiteY107" fmla="*/ 948148 h 6180230"/>
              <a:gd name="connsiteX108" fmla="*/ 1802130 w 2352349"/>
              <a:gd name="connsiteY108" fmla="*/ 1071973 h 6180230"/>
              <a:gd name="connsiteX109" fmla="*/ 1880235 w 2352349"/>
              <a:gd name="connsiteY109" fmla="*/ 1174843 h 6180230"/>
              <a:gd name="connsiteX110" fmla="*/ 1904047 w 2352349"/>
              <a:gd name="connsiteY110" fmla="*/ 1385345 h 6180230"/>
              <a:gd name="connsiteX111" fmla="*/ 1974532 w 2352349"/>
              <a:gd name="connsiteY111" fmla="*/ 2002565 h 6180230"/>
              <a:gd name="connsiteX112" fmla="*/ 1986915 w 2352349"/>
              <a:gd name="connsiteY112" fmla="*/ 2118770 h 6180230"/>
              <a:gd name="connsiteX113" fmla="*/ 2015490 w 2352349"/>
              <a:gd name="connsiteY113" fmla="*/ 2198781 h 6180230"/>
              <a:gd name="connsiteX114" fmla="*/ 2030730 w 2352349"/>
              <a:gd name="connsiteY114" fmla="*/ 2266408 h 6180230"/>
              <a:gd name="connsiteX115" fmla="*/ 2027872 w 2352349"/>
              <a:gd name="connsiteY115" fmla="*/ 2435000 h 6180230"/>
              <a:gd name="connsiteX116" fmla="*/ 2035492 w 2352349"/>
              <a:gd name="connsiteY116" fmla="*/ 2496913 h 6180230"/>
              <a:gd name="connsiteX117" fmla="*/ 2059305 w 2352349"/>
              <a:gd name="connsiteY117" fmla="*/ 3029360 h 6180230"/>
              <a:gd name="connsiteX118" fmla="*/ 2049780 w 2352349"/>
              <a:gd name="connsiteY118" fmla="*/ 3144613 h 6180230"/>
              <a:gd name="connsiteX119" fmla="*/ 2040255 w 2352349"/>
              <a:gd name="connsiteY119" fmla="*/ 3247483 h 6180230"/>
              <a:gd name="connsiteX120" fmla="*/ 2063115 w 2352349"/>
              <a:gd name="connsiteY120" fmla="*/ 3337018 h 6180230"/>
              <a:gd name="connsiteX121" fmla="*/ 2053590 w 2352349"/>
              <a:gd name="connsiteY121" fmla="*/ 3437031 h 6180230"/>
              <a:gd name="connsiteX122" fmla="*/ 2040255 w 2352349"/>
              <a:gd name="connsiteY122" fmla="*/ 3637056 h 6180230"/>
              <a:gd name="connsiteX123" fmla="*/ 2128837 w 2352349"/>
              <a:gd name="connsiteY123" fmla="*/ 3879943 h 6180230"/>
              <a:gd name="connsiteX124" fmla="*/ 2191702 w 2352349"/>
              <a:gd name="connsiteY124" fmla="*/ 3902803 h 6180230"/>
              <a:gd name="connsiteX125" fmla="*/ 2234565 w 2352349"/>
              <a:gd name="connsiteY125" fmla="*/ 4003768 h 6180230"/>
              <a:gd name="connsiteX126" fmla="*/ 2325052 w 2352349"/>
              <a:gd name="connsiteY126" fmla="*/ 4223796 h 6180230"/>
              <a:gd name="connsiteX127" fmla="*/ 2335530 w 2352349"/>
              <a:gd name="connsiteY127" fmla="*/ 4362860 h 6180230"/>
              <a:gd name="connsiteX128" fmla="*/ 2343150 w 2352349"/>
              <a:gd name="connsiteY128" fmla="*/ 4656231 h 6180230"/>
              <a:gd name="connsiteX129" fmla="*/ 2329815 w 2352349"/>
              <a:gd name="connsiteY129" fmla="*/ 4801010 h 6180230"/>
              <a:gd name="connsiteX130" fmla="*/ 2247900 w 2352349"/>
              <a:gd name="connsiteY130" fmla="*/ 4903880 h 6180230"/>
              <a:gd name="connsiteX131" fmla="*/ 2101215 w 2352349"/>
              <a:gd name="connsiteY131" fmla="*/ 4913405 h 6180230"/>
              <a:gd name="connsiteX132" fmla="*/ 2038350 w 2352349"/>
              <a:gd name="connsiteY132" fmla="*/ 4906738 h 6180230"/>
              <a:gd name="connsiteX133" fmla="*/ 1917382 w 2352349"/>
              <a:gd name="connsiteY133" fmla="*/ 4896260 h 6180230"/>
              <a:gd name="connsiteX134" fmla="*/ 1926907 w 2352349"/>
              <a:gd name="connsiteY134" fmla="*/ 5273451 h 6180230"/>
              <a:gd name="connsiteX135" fmla="*/ 1934527 w 2352349"/>
              <a:gd name="connsiteY135" fmla="*/ 5338221 h 6180230"/>
              <a:gd name="connsiteX136" fmla="*/ 1938337 w 2352349"/>
              <a:gd name="connsiteY136" fmla="*/ 5369653 h 6180230"/>
              <a:gd name="connsiteX137" fmla="*/ 1983105 w 2352349"/>
              <a:gd name="connsiteY137" fmla="*/ 5695408 h 6180230"/>
              <a:gd name="connsiteX138" fmla="*/ 1931670 w 2352349"/>
              <a:gd name="connsiteY138" fmla="*/ 5731603 h 6180230"/>
              <a:gd name="connsiteX139" fmla="*/ 1974532 w 2352349"/>
              <a:gd name="connsiteY139" fmla="*/ 5780180 h 6180230"/>
              <a:gd name="connsiteX140" fmla="*/ 1986915 w 2352349"/>
              <a:gd name="connsiteY140" fmla="*/ 5806851 h 6180230"/>
              <a:gd name="connsiteX141" fmla="*/ 2009775 w 2352349"/>
              <a:gd name="connsiteY141" fmla="*/ 5893528 h 6180230"/>
              <a:gd name="connsiteX142" fmla="*/ 2127885 w 2352349"/>
              <a:gd name="connsiteY142" fmla="*/ 6039260 h 6180230"/>
              <a:gd name="connsiteX143" fmla="*/ 2212657 w 2352349"/>
              <a:gd name="connsiteY143" fmla="*/ 6086885 h 6180230"/>
              <a:gd name="connsiteX144" fmla="*/ 2257425 w 2352349"/>
              <a:gd name="connsiteY144" fmla="*/ 6180230 h 6180230"/>
              <a:gd name="connsiteX145" fmla="*/ 1975485 w 2352349"/>
              <a:gd name="connsiteY145" fmla="*/ 3767548 h 6180230"/>
              <a:gd name="connsiteX146" fmla="*/ 1924050 w 2352349"/>
              <a:gd name="connsiteY146" fmla="*/ 3635150 h 6180230"/>
              <a:gd name="connsiteX147" fmla="*/ 1913572 w 2352349"/>
              <a:gd name="connsiteY147" fmla="*/ 3636103 h 6180230"/>
              <a:gd name="connsiteX148" fmla="*/ 1901190 w 2352349"/>
              <a:gd name="connsiteY148" fmla="*/ 3772310 h 6180230"/>
              <a:gd name="connsiteX149" fmla="*/ 1975485 w 2352349"/>
              <a:gd name="connsiteY149" fmla="*/ 3767548 h 6180230"/>
              <a:gd name="connsiteX150" fmla="*/ 1975485 w 2352349"/>
              <a:gd name="connsiteY150" fmla="*/ 3767548 h 6180230"/>
              <a:gd name="connsiteX151" fmla="*/ 1975485 w 2352349"/>
              <a:gd name="connsiteY151" fmla="*/ 3767548 h 6180230"/>
              <a:gd name="connsiteX152" fmla="*/ 1975485 w 2352349"/>
              <a:gd name="connsiteY152" fmla="*/ 3767548 h 6180230"/>
              <a:gd name="connsiteX153" fmla="*/ 1829752 w 2352349"/>
              <a:gd name="connsiteY153" fmla="*/ 3157948 h 6180230"/>
              <a:gd name="connsiteX154" fmla="*/ 2005965 w 2352349"/>
              <a:gd name="connsiteY154" fmla="*/ 3157948 h 6180230"/>
              <a:gd name="connsiteX155" fmla="*/ 1969770 w 2352349"/>
              <a:gd name="connsiteY155" fmla="*/ 3073175 h 6180230"/>
              <a:gd name="connsiteX156" fmla="*/ 1817370 w 2352349"/>
              <a:gd name="connsiteY156" fmla="*/ 3089368 h 6180230"/>
              <a:gd name="connsiteX157" fmla="*/ 1829752 w 2352349"/>
              <a:gd name="connsiteY157" fmla="*/ 3157948 h 6180230"/>
              <a:gd name="connsiteX158" fmla="*/ 1829752 w 2352349"/>
              <a:gd name="connsiteY158" fmla="*/ 3157948 h 6180230"/>
              <a:gd name="connsiteX159" fmla="*/ 1829752 w 2352349"/>
              <a:gd name="connsiteY159" fmla="*/ 3157948 h 6180230"/>
              <a:gd name="connsiteX160" fmla="*/ 1829752 w 2352349"/>
              <a:gd name="connsiteY160" fmla="*/ 3157948 h 6180230"/>
              <a:gd name="connsiteX161" fmla="*/ 1787842 w 2352349"/>
              <a:gd name="connsiteY161" fmla="*/ 3382738 h 6180230"/>
              <a:gd name="connsiteX162" fmla="*/ 1804035 w 2352349"/>
              <a:gd name="connsiteY162" fmla="*/ 3176046 h 6180230"/>
              <a:gd name="connsiteX163" fmla="*/ 1724025 w 2352349"/>
              <a:gd name="connsiteY163" fmla="*/ 3024598 h 6180230"/>
              <a:gd name="connsiteX164" fmla="*/ 1787842 w 2352349"/>
              <a:gd name="connsiteY164" fmla="*/ 3382738 h 6180230"/>
              <a:gd name="connsiteX165" fmla="*/ 1787842 w 2352349"/>
              <a:gd name="connsiteY165" fmla="*/ 3382738 h 6180230"/>
              <a:gd name="connsiteX166" fmla="*/ 1787842 w 2352349"/>
              <a:gd name="connsiteY166" fmla="*/ 3382738 h 6180230"/>
              <a:gd name="connsiteX167" fmla="*/ 1787842 w 2352349"/>
              <a:gd name="connsiteY167" fmla="*/ 3382738 h 6180230"/>
              <a:gd name="connsiteX168" fmla="*/ 1276350 w 2352349"/>
              <a:gd name="connsiteY168" fmla="*/ 1373915 h 6180230"/>
              <a:gd name="connsiteX169" fmla="*/ 1279207 w 2352349"/>
              <a:gd name="connsiteY169" fmla="*/ 1051018 h 6180230"/>
              <a:gd name="connsiteX170" fmla="*/ 1206817 w 2352349"/>
              <a:gd name="connsiteY170" fmla="*/ 1155793 h 6180230"/>
              <a:gd name="connsiteX171" fmla="*/ 1189672 w 2352349"/>
              <a:gd name="connsiteY171" fmla="*/ 1130075 h 6180230"/>
              <a:gd name="connsiteX172" fmla="*/ 1168717 w 2352349"/>
              <a:gd name="connsiteY172" fmla="*/ 1102453 h 6180230"/>
              <a:gd name="connsiteX173" fmla="*/ 1159192 w 2352349"/>
              <a:gd name="connsiteY173" fmla="*/ 1107215 h 6180230"/>
              <a:gd name="connsiteX174" fmla="*/ 1276350 w 2352349"/>
              <a:gd name="connsiteY174" fmla="*/ 1373915 h 6180230"/>
              <a:gd name="connsiteX175" fmla="*/ 1192530 w 2352349"/>
              <a:gd name="connsiteY175" fmla="*/ 1130075 h 6180230"/>
              <a:gd name="connsiteX176" fmla="*/ 1279207 w 2352349"/>
              <a:gd name="connsiteY176" fmla="*/ 1004345 h 6180230"/>
              <a:gd name="connsiteX177" fmla="*/ 1280160 w 2352349"/>
              <a:gd name="connsiteY177" fmla="*/ 856708 h 6180230"/>
              <a:gd name="connsiteX178" fmla="*/ 1122997 w 2352349"/>
              <a:gd name="connsiteY178" fmla="*/ 965293 h 6180230"/>
              <a:gd name="connsiteX179" fmla="*/ 1192530 w 2352349"/>
              <a:gd name="connsiteY179" fmla="*/ 1130075 h 6180230"/>
              <a:gd name="connsiteX180" fmla="*/ 1192530 w 2352349"/>
              <a:gd name="connsiteY180" fmla="*/ 1130075 h 6180230"/>
              <a:gd name="connsiteX181" fmla="*/ 1192530 w 2352349"/>
              <a:gd name="connsiteY181" fmla="*/ 1130075 h 6180230"/>
              <a:gd name="connsiteX182" fmla="*/ 1192530 w 2352349"/>
              <a:gd name="connsiteY182" fmla="*/ 1130075 h 6180230"/>
              <a:gd name="connsiteX183" fmla="*/ 1034415 w 2352349"/>
              <a:gd name="connsiteY183" fmla="*/ 1407253 h 6180230"/>
              <a:gd name="connsiteX184" fmla="*/ 1062990 w 2352349"/>
              <a:gd name="connsiteY184" fmla="*/ 1115788 h 6180230"/>
              <a:gd name="connsiteX185" fmla="*/ 1042035 w 2352349"/>
              <a:gd name="connsiteY185" fmla="*/ 1111025 h 6180230"/>
              <a:gd name="connsiteX186" fmla="*/ 1002982 w 2352349"/>
              <a:gd name="connsiteY186" fmla="*/ 1168175 h 6180230"/>
              <a:gd name="connsiteX187" fmla="*/ 937260 w 2352349"/>
              <a:gd name="connsiteY187" fmla="*/ 1102453 h 6180230"/>
              <a:gd name="connsiteX188" fmla="*/ 1034415 w 2352349"/>
              <a:gd name="connsiteY188" fmla="*/ 1407253 h 6180230"/>
              <a:gd name="connsiteX189" fmla="*/ 1000125 w 2352349"/>
              <a:gd name="connsiteY189" fmla="*/ 1137695 h 6180230"/>
              <a:gd name="connsiteX190" fmla="*/ 1081087 w 2352349"/>
              <a:gd name="connsiteY190" fmla="*/ 969103 h 6180230"/>
              <a:gd name="connsiteX191" fmla="*/ 861060 w 2352349"/>
              <a:gd name="connsiteY191" fmla="*/ 807178 h 6180230"/>
              <a:gd name="connsiteX192" fmla="*/ 1000125 w 2352349"/>
              <a:gd name="connsiteY192" fmla="*/ 1137695 h 6180230"/>
              <a:gd name="connsiteX193" fmla="*/ 1000125 w 2352349"/>
              <a:gd name="connsiteY193" fmla="*/ 1137695 h 6180230"/>
              <a:gd name="connsiteX194" fmla="*/ 1000125 w 2352349"/>
              <a:gd name="connsiteY194" fmla="*/ 1137695 h 6180230"/>
              <a:gd name="connsiteX195" fmla="*/ 1000125 w 2352349"/>
              <a:gd name="connsiteY195" fmla="*/ 1137695 h 6180230"/>
              <a:gd name="connsiteX196" fmla="*/ 308610 w 2352349"/>
              <a:gd name="connsiteY196" fmla="*/ 3159853 h 6180230"/>
              <a:gd name="connsiteX197" fmla="*/ 474345 w 2352349"/>
              <a:gd name="connsiteY197" fmla="*/ 2953160 h 6180230"/>
              <a:gd name="connsiteX198" fmla="*/ 262890 w 2352349"/>
              <a:gd name="connsiteY198" fmla="*/ 3128421 h 6180230"/>
              <a:gd name="connsiteX199" fmla="*/ 308610 w 2352349"/>
              <a:gd name="connsiteY199" fmla="*/ 3159853 h 6180230"/>
              <a:gd name="connsiteX200" fmla="*/ 308610 w 2352349"/>
              <a:gd name="connsiteY200" fmla="*/ 3159853 h 6180230"/>
              <a:gd name="connsiteX201" fmla="*/ 308610 w 2352349"/>
              <a:gd name="connsiteY201" fmla="*/ 3159853 h 6180230"/>
              <a:gd name="connsiteX202" fmla="*/ 308610 w 2352349"/>
              <a:gd name="connsiteY202" fmla="*/ 3159853 h 6180230"/>
              <a:gd name="connsiteX0" fmla="*/ 1581150 w 2352349"/>
              <a:gd name="connsiteY0" fmla="*/ 6152608 h 6180230"/>
              <a:gd name="connsiteX1" fmla="*/ 1533525 w 2352349"/>
              <a:gd name="connsiteY1" fmla="*/ 5835426 h 6180230"/>
              <a:gd name="connsiteX2" fmla="*/ 1481137 w 2352349"/>
              <a:gd name="connsiteY2" fmla="*/ 5719221 h 6180230"/>
              <a:gd name="connsiteX3" fmla="*/ 1451610 w 2352349"/>
              <a:gd name="connsiteY3" fmla="*/ 5710648 h 6180230"/>
              <a:gd name="connsiteX4" fmla="*/ 1392555 w 2352349"/>
              <a:gd name="connsiteY4" fmla="*/ 5482048 h 6180230"/>
              <a:gd name="connsiteX5" fmla="*/ 1385887 w 2352349"/>
              <a:gd name="connsiteY5" fmla="*/ 5448710 h 6180230"/>
              <a:gd name="connsiteX6" fmla="*/ 1338262 w 2352349"/>
              <a:gd name="connsiteY6" fmla="*/ 5135338 h 6180230"/>
              <a:gd name="connsiteX7" fmla="*/ 1328737 w 2352349"/>
              <a:gd name="connsiteY7" fmla="*/ 5105810 h 6180230"/>
              <a:gd name="connsiteX8" fmla="*/ 1242060 w 2352349"/>
              <a:gd name="connsiteY8" fmla="*/ 4685758 h 6180230"/>
              <a:gd name="connsiteX9" fmla="*/ 1236345 w 2352349"/>
              <a:gd name="connsiteY9" fmla="*/ 4654326 h 6180230"/>
              <a:gd name="connsiteX10" fmla="*/ 1226820 w 2352349"/>
              <a:gd name="connsiteY10" fmla="*/ 4592413 h 6180230"/>
              <a:gd name="connsiteX11" fmla="*/ 1184910 w 2352349"/>
              <a:gd name="connsiteY11" fmla="*/ 4276183 h 6180230"/>
              <a:gd name="connsiteX12" fmla="*/ 1119187 w 2352349"/>
              <a:gd name="connsiteY12" fmla="*/ 3858988 h 6180230"/>
              <a:gd name="connsiteX13" fmla="*/ 1090612 w 2352349"/>
              <a:gd name="connsiteY13" fmla="*/ 3904708 h 6180230"/>
              <a:gd name="connsiteX14" fmla="*/ 1073467 w 2352349"/>
              <a:gd name="connsiteY14" fmla="*/ 4117115 h 6180230"/>
              <a:gd name="connsiteX15" fmla="*/ 1074420 w 2352349"/>
              <a:gd name="connsiteY15" fmla="*/ 4281898 h 6180230"/>
              <a:gd name="connsiteX16" fmla="*/ 1031557 w 2352349"/>
              <a:gd name="connsiteY16" fmla="*/ 4610510 h 6180230"/>
              <a:gd name="connsiteX17" fmla="*/ 1027747 w 2352349"/>
              <a:gd name="connsiteY17" fmla="*/ 5082951 h 6180230"/>
              <a:gd name="connsiteX18" fmla="*/ 1020127 w 2352349"/>
              <a:gd name="connsiteY18" fmla="*/ 5290596 h 6180230"/>
              <a:gd name="connsiteX19" fmla="*/ 1036320 w 2352349"/>
              <a:gd name="connsiteY19" fmla="*/ 5465855 h 6180230"/>
              <a:gd name="connsiteX20" fmla="*/ 1042987 w 2352349"/>
              <a:gd name="connsiteY20" fmla="*/ 5495383 h 6180230"/>
              <a:gd name="connsiteX21" fmla="*/ 1050607 w 2352349"/>
              <a:gd name="connsiteY21" fmla="*/ 5523958 h 6180230"/>
              <a:gd name="connsiteX22" fmla="*/ 1057275 w 2352349"/>
              <a:gd name="connsiteY22" fmla="*/ 5921151 h 6180230"/>
              <a:gd name="connsiteX23" fmla="*/ 1040130 w 2352349"/>
              <a:gd name="connsiteY23" fmla="*/ 5950678 h 6180230"/>
              <a:gd name="connsiteX24" fmla="*/ 981075 w 2352349"/>
              <a:gd name="connsiteY24" fmla="*/ 6142063 h 6180230"/>
              <a:gd name="connsiteX25" fmla="*/ 1584946 w 2352349"/>
              <a:gd name="connsiteY25" fmla="*/ 6148524 h 6180230"/>
              <a:gd name="connsiteX26" fmla="*/ 601027 w 2352349"/>
              <a:gd name="connsiteY26" fmla="*/ 6142130 h 6180230"/>
              <a:gd name="connsiteX27" fmla="*/ 623887 w 2352349"/>
              <a:gd name="connsiteY27" fmla="*/ 6052596 h 6180230"/>
              <a:gd name="connsiteX28" fmla="*/ 640080 w 2352349"/>
              <a:gd name="connsiteY28" fmla="*/ 5933533 h 6180230"/>
              <a:gd name="connsiteX29" fmla="*/ 556260 w 2352349"/>
              <a:gd name="connsiteY29" fmla="*/ 5467760 h 6180230"/>
              <a:gd name="connsiteX30" fmla="*/ 555307 w 2352349"/>
              <a:gd name="connsiteY30" fmla="*/ 5461093 h 6180230"/>
              <a:gd name="connsiteX31" fmla="*/ 526732 w 2352349"/>
              <a:gd name="connsiteY31" fmla="*/ 5021038 h 6180230"/>
              <a:gd name="connsiteX32" fmla="*/ 483870 w 2352349"/>
              <a:gd name="connsiteY32" fmla="*/ 4718143 h 6180230"/>
              <a:gd name="connsiteX33" fmla="*/ 405765 w 2352349"/>
              <a:gd name="connsiteY33" fmla="*/ 4272373 h 6180230"/>
              <a:gd name="connsiteX34" fmla="*/ 383857 w 2352349"/>
              <a:gd name="connsiteY34" fmla="*/ 3880896 h 6180230"/>
              <a:gd name="connsiteX35" fmla="*/ 345757 w 2352349"/>
              <a:gd name="connsiteY35" fmla="*/ 3440840 h 6180230"/>
              <a:gd name="connsiteX36" fmla="*/ 341947 w 2352349"/>
              <a:gd name="connsiteY36" fmla="*/ 3311300 h 6180230"/>
              <a:gd name="connsiteX37" fmla="*/ 328612 w 2352349"/>
              <a:gd name="connsiteY37" fmla="*/ 3226528 h 6180230"/>
              <a:gd name="connsiteX38" fmla="*/ 299085 w 2352349"/>
              <a:gd name="connsiteY38" fmla="*/ 3191285 h 6180230"/>
              <a:gd name="connsiteX39" fmla="*/ 224790 w 2352349"/>
              <a:gd name="connsiteY39" fmla="*/ 3132231 h 6180230"/>
              <a:gd name="connsiteX40" fmla="*/ 189547 w 2352349"/>
              <a:gd name="connsiteY40" fmla="*/ 3087463 h 6180230"/>
              <a:gd name="connsiteX41" fmla="*/ 104775 w 2352349"/>
              <a:gd name="connsiteY41" fmla="*/ 2921728 h 6180230"/>
              <a:gd name="connsiteX42" fmla="*/ 92392 w 2352349"/>
              <a:gd name="connsiteY42" fmla="*/ 2734085 h 6180230"/>
              <a:gd name="connsiteX43" fmla="*/ 91440 w 2352349"/>
              <a:gd name="connsiteY43" fmla="*/ 2715035 h 6180230"/>
              <a:gd name="connsiteX44" fmla="*/ 39052 w 2352349"/>
              <a:gd name="connsiteY44" fmla="*/ 2520725 h 6180230"/>
              <a:gd name="connsiteX45" fmla="*/ 39052 w 2352349"/>
              <a:gd name="connsiteY45" fmla="*/ 2520725 h 6180230"/>
              <a:gd name="connsiteX46" fmla="*/ 39052 w 2352349"/>
              <a:gd name="connsiteY46" fmla="*/ 2520725 h 6180230"/>
              <a:gd name="connsiteX47" fmla="*/ 39052 w 2352349"/>
              <a:gd name="connsiteY47" fmla="*/ 2520725 h 6180230"/>
              <a:gd name="connsiteX48" fmla="*/ 0 w 2352349"/>
              <a:gd name="connsiteY48" fmla="*/ 2175920 h 6180230"/>
              <a:gd name="connsiteX49" fmla="*/ 13335 w 2352349"/>
              <a:gd name="connsiteY49" fmla="*/ 2068288 h 6180230"/>
              <a:gd name="connsiteX50" fmla="*/ 55245 w 2352349"/>
              <a:gd name="connsiteY50" fmla="*/ 1879693 h 6180230"/>
              <a:gd name="connsiteX51" fmla="*/ 156210 w 2352349"/>
              <a:gd name="connsiteY51" fmla="*/ 1108168 h 6180230"/>
              <a:gd name="connsiteX52" fmla="*/ 204787 w 2352349"/>
              <a:gd name="connsiteY52" fmla="*/ 1063400 h 6180230"/>
              <a:gd name="connsiteX53" fmla="*/ 645795 w 2352349"/>
              <a:gd name="connsiteY53" fmla="*/ 918620 h 6180230"/>
              <a:gd name="connsiteX54" fmla="*/ 710565 w 2352349"/>
              <a:gd name="connsiteY54" fmla="*/ 885283 h 6180230"/>
              <a:gd name="connsiteX55" fmla="*/ 772477 w 2352349"/>
              <a:gd name="connsiteY55" fmla="*/ 846230 h 6180230"/>
              <a:gd name="connsiteX56" fmla="*/ 851535 w 2352349"/>
              <a:gd name="connsiteY56" fmla="*/ 664303 h 6180230"/>
              <a:gd name="connsiteX57" fmla="*/ 844867 w 2352349"/>
              <a:gd name="connsiteY57" fmla="*/ 586198 h 6180230"/>
              <a:gd name="connsiteX58" fmla="*/ 824865 w 2352349"/>
              <a:gd name="connsiteY58" fmla="*/ 496663 h 6180230"/>
              <a:gd name="connsiteX59" fmla="*/ 808672 w 2352349"/>
              <a:gd name="connsiteY59" fmla="*/ 367123 h 6180230"/>
              <a:gd name="connsiteX60" fmla="*/ 809625 w 2352349"/>
              <a:gd name="connsiteY60" fmla="*/ 364265 h 6180230"/>
              <a:gd name="connsiteX61" fmla="*/ 831532 w 2352349"/>
              <a:gd name="connsiteY61" fmla="*/ 341405 h 6180230"/>
              <a:gd name="connsiteX62" fmla="*/ 848677 w 2352349"/>
              <a:gd name="connsiteY62" fmla="*/ 360455 h 6180230"/>
              <a:gd name="connsiteX63" fmla="*/ 847725 w 2352349"/>
              <a:gd name="connsiteY63" fmla="*/ 325213 h 6180230"/>
              <a:gd name="connsiteX64" fmla="*/ 848677 w 2352349"/>
              <a:gd name="connsiteY64" fmla="*/ 282350 h 6180230"/>
              <a:gd name="connsiteX65" fmla="*/ 856297 w 2352349"/>
              <a:gd name="connsiteY65" fmla="*/ 249013 h 6180230"/>
              <a:gd name="connsiteX66" fmla="*/ 862012 w 2352349"/>
              <a:gd name="connsiteY66" fmla="*/ 229010 h 6180230"/>
              <a:gd name="connsiteX67" fmla="*/ 865822 w 2352349"/>
              <a:gd name="connsiteY67" fmla="*/ 209008 h 6180230"/>
              <a:gd name="connsiteX68" fmla="*/ 871537 w 2352349"/>
              <a:gd name="connsiteY68" fmla="*/ 189005 h 6180230"/>
              <a:gd name="connsiteX69" fmla="*/ 878205 w 2352349"/>
              <a:gd name="connsiteY69" fmla="*/ 169003 h 6180230"/>
              <a:gd name="connsiteX70" fmla="*/ 885825 w 2352349"/>
              <a:gd name="connsiteY70" fmla="*/ 144238 h 6180230"/>
              <a:gd name="connsiteX71" fmla="*/ 898207 w 2352349"/>
              <a:gd name="connsiteY71" fmla="*/ 128998 h 6180230"/>
              <a:gd name="connsiteX72" fmla="*/ 913447 w 2352349"/>
              <a:gd name="connsiteY72" fmla="*/ 108995 h 6180230"/>
              <a:gd name="connsiteX73" fmla="*/ 929640 w 2352349"/>
              <a:gd name="connsiteY73" fmla="*/ 91850 h 6180230"/>
              <a:gd name="connsiteX74" fmla="*/ 945832 w 2352349"/>
              <a:gd name="connsiteY74" fmla="*/ 78515 h 6180230"/>
              <a:gd name="connsiteX75" fmla="*/ 961072 w 2352349"/>
              <a:gd name="connsiteY75" fmla="*/ 62323 h 6180230"/>
              <a:gd name="connsiteX76" fmla="*/ 978217 w 2352349"/>
              <a:gd name="connsiteY76" fmla="*/ 45178 h 6180230"/>
              <a:gd name="connsiteX77" fmla="*/ 997267 w 2352349"/>
              <a:gd name="connsiteY77" fmla="*/ 41368 h 6180230"/>
              <a:gd name="connsiteX78" fmla="*/ 1026795 w 2352349"/>
              <a:gd name="connsiteY78" fmla="*/ 28985 h 6180230"/>
              <a:gd name="connsiteX79" fmla="*/ 1058227 w 2352349"/>
              <a:gd name="connsiteY79" fmla="*/ 19460 h 6180230"/>
              <a:gd name="connsiteX80" fmla="*/ 1090612 w 2352349"/>
              <a:gd name="connsiteY80" fmla="*/ 12793 h 6180230"/>
              <a:gd name="connsiteX81" fmla="*/ 1122997 w 2352349"/>
              <a:gd name="connsiteY81" fmla="*/ 7078 h 6180230"/>
              <a:gd name="connsiteX82" fmla="*/ 1156335 w 2352349"/>
              <a:gd name="connsiteY82" fmla="*/ 3268 h 6180230"/>
              <a:gd name="connsiteX83" fmla="*/ 1189672 w 2352349"/>
              <a:gd name="connsiteY83" fmla="*/ 2315 h 6180230"/>
              <a:gd name="connsiteX84" fmla="*/ 1208722 w 2352349"/>
              <a:gd name="connsiteY84" fmla="*/ 3268 h 6180230"/>
              <a:gd name="connsiteX85" fmla="*/ 1228725 w 2352349"/>
              <a:gd name="connsiteY85" fmla="*/ 8983 h 6180230"/>
              <a:gd name="connsiteX86" fmla="*/ 1247775 w 2352349"/>
              <a:gd name="connsiteY86" fmla="*/ 15650 h 6180230"/>
              <a:gd name="connsiteX87" fmla="*/ 1257300 w 2352349"/>
              <a:gd name="connsiteY87" fmla="*/ 6125 h 6180230"/>
              <a:gd name="connsiteX88" fmla="*/ 1263015 w 2352349"/>
              <a:gd name="connsiteY88" fmla="*/ 28985 h 6180230"/>
              <a:gd name="connsiteX89" fmla="*/ 1284922 w 2352349"/>
              <a:gd name="connsiteY89" fmla="*/ 44225 h 6180230"/>
              <a:gd name="connsiteX90" fmla="*/ 1308735 w 2352349"/>
              <a:gd name="connsiteY90" fmla="*/ 69943 h 6180230"/>
              <a:gd name="connsiteX91" fmla="*/ 1328737 w 2352349"/>
              <a:gd name="connsiteY91" fmla="*/ 91850 h 6180230"/>
              <a:gd name="connsiteX92" fmla="*/ 1345882 w 2352349"/>
              <a:gd name="connsiteY92" fmla="*/ 108995 h 6180230"/>
              <a:gd name="connsiteX93" fmla="*/ 1363027 w 2352349"/>
              <a:gd name="connsiteY93" fmla="*/ 128998 h 6180230"/>
              <a:gd name="connsiteX94" fmla="*/ 1378267 w 2352349"/>
              <a:gd name="connsiteY94" fmla="*/ 150905 h 6180230"/>
              <a:gd name="connsiteX95" fmla="*/ 1391602 w 2352349"/>
              <a:gd name="connsiteY95" fmla="*/ 170908 h 6180230"/>
              <a:gd name="connsiteX96" fmla="*/ 1402080 w 2352349"/>
              <a:gd name="connsiteY96" fmla="*/ 197578 h 6180230"/>
              <a:gd name="connsiteX97" fmla="*/ 1407795 w 2352349"/>
              <a:gd name="connsiteY97" fmla="*/ 217580 h 6180230"/>
              <a:gd name="connsiteX98" fmla="*/ 1411605 w 2352349"/>
              <a:gd name="connsiteY98" fmla="*/ 232820 h 6180230"/>
              <a:gd name="connsiteX99" fmla="*/ 1415415 w 2352349"/>
              <a:gd name="connsiteY99" fmla="*/ 270920 h 6180230"/>
              <a:gd name="connsiteX100" fmla="*/ 1412557 w 2352349"/>
              <a:gd name="connsiteY100" fmla="*/ 311878 h 6180230"/>
              <a:gd name="connsiteX101" fmla="*/ 1418272 w 2352349"/>
              <a:gd name="connsiteY101" fmla="*/ 387125 h 6180230"/>
              <a:gd name="connsiteX102" fmla="*/ 1418272 w 2352349"/>
              <a:gd name="connsiteY102" fmla="*/ 387125 h 6180230"/>
              <a:gd name="connsiteX103" fmla="*/ 1463040 w 2352349"/>
              <a:gd name="connsiteY103" fmla="*/ 404270 h 6180230"/>
              <a:gd name="connsiteX104" fmla="*/ 1449705 w 2352349"/>
              <a:gd name="connsiteY104" fmla="*/ 488090 h 6180230"/>
              <a:gd name="connsiteX105" fmla="*/ 1434465 w 2352349"/>
              <a:gd name="connsiteY105" fmla="*/ 508093 h 6180230"/>
              <a:gd name="connsiteX106" fmla="*/ 1316355 w 2352349"/>
              <a:gd name="connsiteY106" fmla="*/ 734788 h 6180230"/>
              <a:gd name="connsiteX107" fmla="*/ 1439227 w 2352349"/>
              <a:gd name="connsiteY107" fmla="*/ 948148 h 6180230"/>
              <a:gd name="connsiteX108" fmla="*/ 1802130 w 2352349"/>
              <a:gd name="connsiteY108" fmla="*/ 1071973 h 6180230"/>
              <a:gd name="connsiteX109" fmla="*/ 1880235 w 2352349"/>
              <a:gd name="connsiteY109" fmla="*/ 1174843 h 6180230"/>
              <a:gd name="connsiteX110" fmla="*/ 1904047 w 2352349"/>
              <a:gd name="connsiteY110" fmla="*/ 1385345 h 6180230"/>
              <a:gd name="connsiteX111" fmla="*/ 1974532 w 2352349"/>
              <a:gd name="connsiteY111" fmla="*/ 2002565 h 6180230"/>
              <a:gd name="connsiteX112" fmla="*/ 1986915 w 2352349"/>
              <a:gd name="connsiteY112" fmla="*/ 2118770 h 6180230"/>
              <a:gd name="connsiteX113" fmla="*/ 2015490 w 2352349"/>
              <a:gd name="connsiteY113" fmla="*/ 2198781 h 6180230"/>
              <a:gd name="connsiteX114" fmla="*/ 2030730 w 2352349"/>
              <a:gd name="connsiteY114" fmla="*/ 2266408 h 6180230"/>
              <a:gd name="connsiteX115" fmla="*/ 2027872 w 2352349"/>
              <a:gd name="connsiteY115" fmla="*/ 2435000 h 6180230"/>
              <a:gd name="connsiteX116" fmla="*/ 2035492 w 2352349"/>
              <a:gd name="connsiteY116" fmla="*/ 2496913 h 6180230"/>
              <a:gd name="connsiteX117" fmla="*/ 2059305 w 2352349"/>
              <a:gd name="connsiteY117" fmla="*/ 3029360 h 6180230"/>
              <a:gd name="connsiteX118" fmla="*/ 2049780 w 2352349"/>
              <a:gd name="connsiteY118" fmla="*/ 3144613 h 6180230"/>
              <a:gd name="connsiteX119" fmla="*/ 2040255 w 2352349"/>
              <a:gd name="connsiteY119" fmla="*/ 3247483 h 6180230"/>
              <a:gd name="connsiteX120" fmla="*/ 2063115 w 2352349"/>
              <a:gd name="connsiteY120" fmla="*/ 3337018 h 6180230"/>
              <a:gd name="connsiteX121" fmla="*/ 2053590 w 2352349"/>
              <a:gd name="connsiteY121" fmla="*/ 3437031 h 6180230"/>
              <a:gd name="connsiteX122" fmla="*/ 2040255 w 2352349"/>
              <a:gd name="connsiteY122" fmla="*/ 3637056 h 6180230"/>
              <a:gd name="connsiteX123" fmla="*/ 2128837 w 2352349"/>
              <a:gd name="connsiteY123" fmla="*/ 3879943 h 6180230"/>
              <a:gd name="connsiteX124" fmla="*/ 2191702 w 2352349"/>
              <a:gd name="connsiteY124" fmla="*/ 3902803 h 6180230"/>
              <a:gd name="connsiteX125" fmla="*/ 2234565 w 2352349"/>
              <a:gd name="connsiteY125" fmla="*/ 4003768 h 6180230"/>
              <a:gd name="connsiteX126" fmla="*/ 2325052 w 2352349"/>
              <a:gd name="connsiteY126" fmla="*/ 4223796 h 6180230"/>
              <a:gd name="connsiteX127" fmla="*/ 2335530 w 2352349"/>
              <a:gd name="connsiteY127" fmla="*/ 4362860 h 6180230"/>
              <a:gd name="connsiteX128" fmla="*/ 2343150 w 2352349"/>
              <a:gd name="connsiteY128" fmla="*/ 4656231 h 6180230"/>
              <a:gd name="connsiteX129" fmla="*/ 2329815 w 2352349"/>
              <a:gd name="connsiteY129" fmla="*/ 4801010 h 6180230"/>
              <a:gd name="connsiteX130" fmla="*/ 2247900 w 2352349"/>
              <a:gd name="connsiteY130" fmla="*/ 4903880 h 6180230"/>
              <a:gd name="connsiteX131" fmla="*/ 2101215 w 2352349"/>
              <a:gd name="connsiteY131" fmla="*/ 4913405 h 6180230"/>
              <a:gd name="connsiteX132" fmla="*/ 2038350 w 2352349"/>
              <a:gd name="connsiteY132" fmla="*/ 4906738 h 6180230"/>
              <a:gd name="connsiteX133" fmla="*/ 1917382 w 2352349"/>
              <a:gd name="connsiteY133" fmla="*/ 4896260 h 6180230"/>
              <a:gd name="connsiteX134" fmla="*/ 1926907 w 2352349"/>
              <a:gd name="connsiteY134" fmla="*/ 5273451 h 6180230"/>
              <a:gd name="connsiteX135" fmla="*/ 1934527 w 2352349"/>
              <a:gd name="connsiteY135" fmla="*/ 5338221 h 6180230"/>
              <a:gd name="connsiteX136" fmla="*/ 1938337 w 2352349"/>
              <a:gd name="connsiteY136" fmla="*/ 5369653 h 6180230"/>
              <a:gd name="connsiteX137" fmla="*/ 1983105 w 2352349"/>
              <a:gd name="connsiteY137" fmla="*/ 5695408 h 6180230"/>
              <a:gd name="connsiteX138" fmla="*/ 1931670 w 2352349"/>
              <a:gd name="connsiteY138" fmla="*/ 5731603 h 6180230"/>
              <a:gd name="connsiteX139" fmla="*/ 1974532 w 2352349"/>
              <a:gd name="connsiteY139" fmla="*/ 5780180 h 6180230"/>
              <a:gd name="connsiteX140" fmla="*/ 1986915 w 2352349"/>
              <a:gd name="connsiteY140" fmla="*/ 5806851 h 6180230"/>
              <a:gd name="connsiteX141" fmla="*/ 2009775 w 2352349"/>
              <a:gd name="connsiteY141" fmla="*/ 5893528 h 6180230"/>
              <a:gd name="connsiteX142" fmla="*/ 2127885 w 2352349"/>
              <a:gd name="connsiteY142" fmla="*/ 6039260 h 6180230"/>
              <a:gd name="connsiteX143" fmla="*/ 2212657 w 2352349"/>
              <a:gd name="connsiteY143" fmla="*/ 6086885 h 6180230"/>
              <a:gd name="connsiteX144" fmla="*/ 2257425 w 2352349"/>
              <a:gd name="connsiteY144" fmla="*/ 6180230 h 6180230"/>
              <a:gd name="connsiteX145" fmla="*/ 1975485 w 2352349"/>
              <a:gd name="connsiteY145" fmla="*/ 3767548 h 6180230"/>
              <a:gd name="connsiteX146" fmla="*/ 1924050 w 2352349"/>
              <a:gd name="connsiteY146" fmla="*/ 3635150 h 6180230"/>
              <a:gd name="connsiteX147" fmla="*/ 1913572 w 2352349"/>
              <a:gd name="connsiteY147" fmla="*/ 3636103 h 6180230"/>
              <a:gd name="connsiteX148" fmla="*/ 1901190 w 2352349"/>
              <a:gd name="connsiteY148" fmla="*/ 3772310 h 6180230"/>
              <a:gd name="connsiteX149" fmla="*/ 1975485 w 2352349"/>
              <a:gd name="connsiteY149" fmla="*/ 3767548 h 6180230"/>
              <a:gd name="connsiteX150" fmla="*/ 1975485 w 2352349"/>
              <a:gd name="connsiteY150" fmla="*/ 3767548 h 6180230"/>
              <a:gd name="connsiteX151" fmla="*/ 1975485 w 2352349"/>
              <a:gd name="connsiteY151" fmla="*/ 3767548 h 6180230"/>
              <a:gd name="connsiteX152" fmla="*/ 1975485 w 2352349"/>
              <a:gd name="connsiteY152" fmla="*/ 3767548 h 6180230"/>
              <a:gd name="connsiteX153" fmla="*/ 1829752 w 2352349"/>
              <a:gd name="connsiteY153" fmla="*/ 3157948 h 6180230"/>
              <a:gd name="connsiteX154" fmla="*/ 2005965 w 2352349"/>
              <a:gd name="connsiteY154" fmla="*/ 3157948 h 6180230"/>
              <a:gd name="connsiteX155" fmla="*/ 1969770 w 2352349"/>
              <a:gd name="connsiteY155" fmla="*/ 3073175 h 6180230"/>
              <a:gd name="connsiteX156" fmla="*/ 1817370 w 2352349"/>
              <a:gd name="connsiteY156" fmla="*/ 3089368 h 6180230"/>
              <a:gd name="connsiteX157" fmla="*/ 1829752 w 2352349"/>
              <a:gd name="connsiteY157" fmla="*/ 3157948 h 6180230"/>
              <a:gd name="connsiteX158" fmla="*/ 1829752 w 2352349"/>
              <a:gd name="connsiteY158" fmla="*/ 3157948 h 6180230"/>
              <a:gd name="connsiteX159" fmla="*/ 1829752 w 2352349"/>
              <a:gd name="connsiteY159" fmla="*/ 3157948 h 6180230"/>
              <a:gd name="connsiteX160" fmla="*/ 1829752 w 2352349"/>
              <a:gd name="connsiteY160" fmla="*/ 3157948 h 6180230"/>
              <a:gd name="connsiteX161" fmla="*/ 1787842 w 2352349"/>
              <a:gd name="connsiteY161" fmla="*/ 3382738 h 6180230"/>
              <a:gd name="connsiteX162" fmla="*/ 1804035 w 2352349"/>
              <a:gd name="connsiteY162" fmla="*/ 3176046 h 6180230"/>
              <a:gd name="connsiteX163" fmla="*/ 1724025 w 2352349"/>
              <a:gd name="connsiteY163" fmla="*/ 3024598 h 6180230"/>
              <a:gd name="connsiteX164" fmla="*/ 1787842 w 2352349"/>
              <a:gd name="connsiteY164" fmla="*/ 3382738 h 6180230"/>
              <a:gd name="connsiteX165" fmla="*/ 1787842 w 2352349"/>
              <a:gd name="connsiteY165" fmla="*/ 3382738 h 6180230"/>
              <a:gd name="connsiteX166" fmla="*/ 1787842 w 2352349"/>
              <a:gd name="connsiteY166" fmla="*/ 3382738 h 6180230"/>
              <a:gd name="connsiteX167" fmla="*/ 1787842 w 2352349"/>
              <a:gd name="connsiteY167" fmla="*/ 3382738 h 6180230"/>
              <a:gd name="connsiteX168" fmla="*/ 1276350 w 2352349"/>
              <a:gd name="connsiteY168" fmla="*/ 1373915 h 6180230"/>
              <a:gd name="connsiteX169" fmla="*/ 1279207 w 2352349"/>
              <a:gd name="connsiteY169" fmla="*/ 1051018 h 6180230"/>
              <a:gd name="connsiteX170" fmla="*/ 1206817 w 2352349"/>
              <a:gd name="connsiteY170" fmla="*/ 1155793 h 6180230"/>
              <a:gd name="connsiteX171" fmla="*/ 1189672 w 2352349"/>
              <a:gd name="connsiteY171" fmla="*/ 1130075 h 6180230"/>
              <a:gd name="connsiteX172" fmla="*/ 1168717 w 2352349"/>
              <a:gd name="connsiteY172" fmla="*/ 1102453 h 6180230"/>
              <a:gd name="connsiteX173" fmla="*/ 1159192 w 2352349"/>
              <a:gd name="connsiteY173" fmla="*/ 1107215 h 6180230"/>
              <a:gd name="connsiteX174" fmla="*/ 1276350 w 2352349"/>
              <a:gd name="connsiteY174" fmla="*/ 1373915 h 6180230"/>
              <a:gd name="connsiteX175" fmla="*/ 1192530 w 2352349"/>
              <a:gd name="connsiteY175" fmla="*/ 1130075 h 6180230"/>
              <a:gd name="connsiteX176" fmla="*/ 1279207 w 2352349"/>
              <a:gd name="connsiteY176" fmla="*/ 1004345 h 6180230"/>
              <a:gd name="connsiteX177" fmla="*/ 1280160 w 2352349"/>
              <a:gd name="connsiteY177" fmla="*/ 856708 h 6180230"/>
              <a:gd name="connsiteX178" fmla="*/ 1122997 w 2352349"/>
              <a:gd name="connsiteY178" fmla="*/ 965293 h 6180230"/>
              <a:gd name="connsiteX179" fmla="*/ 1192530 w 2352349"/>
              <a:gd name="connsiteY179" fmla="*/ 1130075 h 6180230"/>
              <a:gd name="connsiteX180" fmla="*/ 1192530 w 2352349"/>
              <a:gd name="connsiteY180" fmla="*/ 1130075 h 6180230"/>
              <a:gd name="connsiteX181" fmla="*/ 1192530 w 2352349"/>
              <a:gd name="connsiteY181" fmla="*/ 1130075 h 6180230"/>
              <a:gd name="connsiteX182" fmla="*/ 1192530 w 2352349"/>
              <a:gd name="connsiteY182" fmla="*/ 1130075 h 6180230"/>
              <a:gd name="connsiteX183" fmla="*/ 1034415 w 2352349"/>
              <a:gd name="connsiteY183" fmla="*/ 1407253 h 6180230"/>
              <a:gd name="connsiteX184" fmla="*/ 1062990 w 2352349"/>
              <a:gd name="connsiteY184" fmla="*/ 1115788 h 6180230"/>
              <a:gd name="connsiteX185" fmla="*/ 1042035 w 2352349"/>
              <a:gd name="connsiteY185" fmla="*/ 1111025 h 6180230"/>
              <a:gd name="connsiteX186" fmla="*/ 1002982 w 2352349"/>
              <a:gd name="connsiteY186" fmla="*/ 1168175 h 6180230"/>
              <a:gd name="connsiteX187" fmla="*/ 937260 w 2352349"/>
              <a:gd name="connsiteY187" fmla="*/ 1102453 h 6180230"/>
              <a:gd name="connsiteX188" fmla="*/ 1034415 w 2352349"/>
              <a:gd name="connsiteY188" fmla="*/ 1407253 h 6180230"/>
              <a:gd name="connsiteX189" fmla="*/ 1000125 w 2352349"/>
              <a:gd name="connsiteY189" fmla="*/ 1137695 h 6180230"/>
              <a:gd name="connsiteX190" fmla="*/ 1081087 w 2352349"/>
              <a:gd name="connsiteY190" fmla="*/ 969103 h 6180230"/>
              <a:gd name="connsiteX191" fmla="*/ 861060 w 2352349"/>
              <a:gd name="connsiteY191" fmla="*/ 807178 h 6180230"/>
              <a:gd name="connsiteX192" fmla="*/ 1000125 w 2352349"/>
              <a:gd name="connsiteY192" fmla="*/ 1137695 h 6180230"/>
              <a:gd name="connsiteX193" fmla="*/ 1000125 w 2352349"/>
              <a:gd name="connsiteY193" fmla="*/ 1137695 h 6180230"/>
              <a:gd name="connsiteX194" fmla="*/ 1000125 w 2352349"/>
              <a:gd name="connsiteY194" fmla="*/ 1137695 h 6180230"/>
              <a:gd name="connsiteX195" fmla="*/ 1000125 w 2352349"/>
              <a:gd name="connsiteY195" fmla="*/ 1137695 h 6180230"/>
              <a:gd name="connsiteX196" fmla="*/ 308610 w 2352349"/>
              <a:gd name="connsiteY196" fmla="*/ 3159853 h 6180230"/>
              <a:gd name="connsiteX197" fmla="*/ 474345 w 2352349"/>
              <a:gd name="connsiteY197" fmla="*/ 2953160 h 6180230"/>
              <a:gd name="connsiteX198" fmla="*/ 262890 w 2352349"/>
              <a:gd name="connsiteY198" fmla="*/ 3128421 h 6180230"/>
              <a:gd name="connsiteX199" fmla="*/ 308610 w 2352349"/>
              <a:gd name="connsiteY199" fmla="*/ 3159853 h 6180230"/>
              <a:gd name="connsiteX200" fmla="*/ 308610 w 2352349"/>
              <a:gd name="connsiteY200" fmla="*/ 3159853 h 6180230"/>
              <a:gd name="connsiteX201" fmla="*/ 308610 w 2352349"/>
              <a:gd name="connsiteY201" fmla="*/ 3159853 h 6180230"/>
              <a:gd name="connsiteX202" fmla="*/ 308610 w 2352349"/>
              <a:gd name="connsiteY202" fmla="*/ 3159853 h 6180230"/>
              <a:gd name="connsiteX0" fmla="*/ 1581150 w 2352349"/>
              <a:gd name="connsiteY0" fmla="*/ 6152608 h 6180230"/>
              <a:gd name="connsiteX1" fmla="*/ 1533525 w 2352349"/>
              <a:gd name="connsiteY1" fmla="*/ 5835426 h 6180230"/>
              <a:gd name="connsiteX2" fmla="*/ 1481137 w 2352349"/>
              <a:gd name="connsiteY2" fmla="*/ 5719221 h 6180230"/>
              <a:gd name="connsiteX3" fmla="*/ 1451610 w 2352349"/>
              <a:gd name="connsiteY3" fmla="*/ 5710648 h 6180230"/>
              <a:gd name="connsiteX4" fmla="*/ 1392555 w 2352349"/>
              <a:gd name="connsiteY4" fmla="*/ 5482048 h 6180230"/>
              <a:gd name="connsiteX5" fmla="*/ 1385887 w 2352349"/>
              <a:gd name="connsiteY5" fmla="*/ 5448710 h 6180230"/>
              <a:gd name="connsiteX6" fmla="*/ 1338262 w 2352349"/>
              <a:gd name="connsiteY6" fmla="*/ 5135338 h 6180230"/>
              <a:gd name="connsiteX7" fmla="*/ 1328737 w 2352349"/>
              <a:gd name="connsiteY7" fmla="*/ 5105810 h 6180230"/>
              <a:gd name="connsiteX8" fmla="*/ 1242060 w 2352349"/>
              <a:gd name="connsiteY8" fmla="*/ 4685758 h 6180230"/>
              <a:gd name="connsiteX9" fmla="*/ 1236345 w 2352349"/>
              <a:gd name="connsiteY9" fmla="*/ 4654326 h 6180230"/>
              <a:gd name="connsiteX10" fmla="*/ 1226820 w 2352349"/>
              <a:gd name="connsiteY10" fmla="*/ 4592413 h 6180230"/>
              <a:gd name="connsiteX11" fmla="*/ 1184910 w 2352349"/>
              <a:gd name="connsiteY11" fmla="*/ 4276183 h 6180230"/>
              <a:gd name="connsiteX12" fmla="*/ 1119187 w 2352349"/>
              <a:gd name="connsiteY12" fmla="*/ 3858988 h 6180230"/>
              <a:gd name="connsiteX13" fmla="*/ 1090612 w 2352349"/>
              <a:gd name="connsiteY13" fmla="*/ 3904708 h 6180230"/>
              <a:gd name="connsiteX14" fmla="*/ 1073467 w 2352349"/>
              <a:gd name="connsiteY14" fmla="*/ 4117115 h 6180230"/>
              <a:gd name="connsiteX15" fmla="*/ 1074420 w 2352349"/>
              <a:gd name="connsiteY15" fmla="*/ 4281898 h 6180230"/>
              <a:gd name="connsiteX16" fmla="*/ 1031557 w 2352349"/>
              <a:gd name="connsiteY16" fmla="*/ 4610510 h 6180230"/>
              <a:gd name="connsiteX17" fmla="*/ 1027747 w 2352349"/>
              <a:gd name="connsiteY17" fmla="*/ 5082951 h 6180230"/>
              <a:gd name="connsiteX18" fmla="*/ 1020127 w 2352349"/>
              <a:gd name="connsiteY18" fmla="*/ 5290596 h 6180230"/>
              <a:gd name="connsiteX19" fmla="*/ 1036320 w 2352349"/>
              <a:gd name="connsiteY19" fmla="*/ 5465855 h 6180230"/>
              <a:gd name="connsiteX20" fmla="*/ 1042987 w 2352349"/>
              <a:gd name="connsiteY20" fmla="*/ 5495383 h 6180230"/>
              <a:gd name="connsiteX21" fmla="*/ 1050607 w 2352349"/>
              <a:gd name="connsiteY21" fmla="*/ 5523958 h 6180230"/>
              <a:gd name="connsiteX22" fmla="*/ 1057275 w 2352349"/>
              <a:gd name="connsiteY22" fmla="*/ 5921151 h 6180230"/>
              <a:gd name="connsiteX23" fmla="*/ 1040130 w 2352349"/>
              <a:gd name="connsiteY23" fmla="*/ 5950678 h 6180230"/>
              <a:gd name="connsiteX24" fmla="*/ 981075 w 2352349"/>
              <a:gd name="connsiteY24" fmla="*/ 6142063 h 6180230"/>
              <a:gd name="connsiteX25" fmla="*/ 1600932 w 2352349"/>
              <a:gd name="connsiteY25" fmla="*/ 6148524 h 6180230"/>
              <a:gd name="connsiteX26" fmla="*/ 601027 w 2352349"/>
              <a:gd name="connsiteY26" fmla="*/ 6142130 h 6180230"/>
              <a:gd name="connsiteX27" fmla="*/ 623887 w 2352349"/>
              <a:gd name="connsiteY27" fmla="*/ 6052596 h 6180230"/>
              <a:gd name="connsiteX28" fmla="*/ 640080 w 2352349"/>
              <a:gd name="connsiteY28" fmla="*/ 5933533 h 6180230"/>
              <a:gd name="connsiteX29" fmla="*/ 556260 w 2352349"/>
              <a:gd name="connsiteY29" fmla="*/ 5467760 h 6180230"/>
              <a:gd name="connsiteX30" fmla="*/ 555307 w 2352349"/>
              <a:gd name="connsiteY30" fmla="*/ 5461093 h 6180230"/>
              <a:gd name="connsiteX31" fmla="*/ 526732 w 2352349"/>
              <a:gd name="connsiteY31" fmla="*/ 5021038 h 6180230"/>
              <a:gd name="connsiteX32" fmla="*/ 483870 w 2352349"/>
              <a:gd name="connsiteY32" fmla="*/ 4718143 h 6180230"/>
              <a:gd name="connsiteX33" fmla="*/ 405765 w 2352349"/>
              <a:gd name="connsiteY33" fmla="*/ 4272373 h 6180230"/>
              <a:gd name="connsiteX34" fmla="*/ 383857 w 2352349"/>
              <a:gd name="connsiteY34" fmla="*/ 3880896 h 6180230"/>
              <a:gd name="connsiteX35" fmla="*/ 345757 w 2352349"/>
              <a:gd name="connsiteY35" fmla="*/ 3440840 h 6180230"/>
              <a:gd name="connsiteX36" fmla="*/ 341947 w 2352349"/>
              <a:gd name="connsiteY36" fmla="*/ 3311300 h 6180230"/>
              <a:gd name="connsiteX37" fmla="*/ 328612 w 2352349"/>
              <a:gd name="connsiteY37" fmla="*/ 3226528 h 6180230"/>
              <a:gd name="connsiteX38" fmla="*/ 299085 w 2352349"/>
              <a:gd name="connsiteY38" fmla="*/ 3191285 h 6180230"/>
              <a:gd name="connsiteX39" fmla="*/ 224790 w 2352349"/>
              <a:gd name="connsiteY39" fmla="*/ 3132231 h 6180230"/>
              <a:gd name="connsiteX40" fmla="*/ 189547 w 2352349"/>
              <a:gd name="connsiteY40" fmla="*/ 3087463 h 6180230"/>
              <a:gd name="connsiteX41" fmla="*/ 104775 w 2352349"/>
              <a:gd name="connsiteY41" fmla="*/ 2921728 h 6180230"/>
              <a:gd name="connsiteX42" fmla="*/ 92392 w 2352349"/>
              <a:gd name="connsiteY42" fmla="*/ 2734085 h 6180230"/>
              <a:gd name="connsiteX43" fmla="*/ 91440 w 2352349"/>
              <a:gd name="connsiteY43" fmla="*/ 2715035 h 6180230"/>
              <a:gd name="connsiteX44" fmla="*/ 39052 w 2352349"/>
              <a:gd name="connsiteY44" fmla="*/ 2520725 h 6180230"/>
              <a:gd name="connsiteX45" fmla="*/ 39052 w 2352349"/>
              <a:gd name="connsiteY45" fmla="*/ 2520725 h 6180230"/>
              <a:gd name="connsiteX46" fmla="*/ 39052 w 2352349"/>
              <a:gd name="connsiteY46" fmla="*/ 2520725 h 6180230"/>
              <a:gd name="connsiteX47" fmla="*/ 39052 w 2352349"/>
              <a:gd name="connsiteY47" fmla="*/ 2520725 h 6180230"/>
              <a:gd name="connsiteX48" fmla="*/ 0 w 2352349"/>
              <a:gd name="connsiteY48" fmla="*/ 2175920 h 6180230"/>
              <a:gd name="connsiteX49" fmla="*/ 13335 w 2352349"/>
              <a:gd name="connsiteY49" fmla="*/ 2068288 h 6180230"/>
              <a:gd name="connsiteX50" fmla="*/ 55245 w 2352349"/>
              <a:gd name="connsiteY50" fmla="*/ 1879693 h 6180230"/>
              <a:gd name="connsiteX51" fmla="*/ 156210 w 2352349"/>
              <a:gd name="connsiteY51" fmla="*/ 1108168 h 6180230"/>
              <a:gd name="connsiteX52" fmla="*/ 204787 w 2352349"/>
              <a:gd name="connsiteY52" fmla="*/ 1063400 h 6180230"/>
              <a:gd name="connsiteX53" fmla="*/ 645795 w 2352349"/>
              <a:gd name="connsiteY53" fmla="*/ 918620 h 6180230"/>
              <a:gd name="connsiteX54" fmla="*/ 710565 w 2352349"/>
              <a:gd name="connsiteY54" fmla="*/ 885283 h 6180230"/>
              <a:gd name="connsiteX55" fmla="*/ 772477 w 2352349"/>
              <a:gd name="connsiteY55" fmla="*/ 846230 h 6180230"/>
              <a:gd name="connsiteX56" fmla="*/ 851535 w 2352349"/>
              <a:gd name="connsiteY56" fmla="*/ 664303 h 6180230"/>
              <a:gd name="connsiteX57" fmla="*/ 844867 w 2352349"/>
              <a:gd name="connsiteY57" fmla="*/ 586198 h 6180230"/>
              <a:gd name="connsiteX58" fmla="*/ 824865 w 2352349"/>
              <a:gd name="connsiteY58" fmla="*/ 496663 h 6180230"/>
              <a:gd name="connsiteX59" fmla="*/ 808672 w 2352349"/>
              <a:gd name="connsiteY59" fmla="*/ 367123 h 6180230"/>
              <a:gd name="connsiteX60" fmla="*/ 809625 w 2352349"/>
              <a:gd name="connsiteY60" fmla="*/ 364265 h 6180230"/>
              <a:gd name="connsiteX61" fmla="*/ 831532 w 2352349"/>
              <a:gd name="connsiteY61" fmla="*/ 341405 h 6180230"/>
              <a:gd name="connsiteX62" fmla="*/ 848677 w 2352349"/>
              <a:gd name="connsiteY62" fmla="*/ 360455 h 6180230"/>
              <a:gd name="connsiteX63" fmla="*/ 847725 w 2352349"/>
              <a:gd name="connsiteY63" fmla="*/ 325213 h 6180230"/>
              <a:gd name="connsiteX64" fmla="*/ 848677 w 2352349"/>
              <a:gd name="connsiteY64" fmla="*/ 282350 h 6180230"/>
              <a:gd name="connsiteX65" fmla="*/ 856297 w 2352349"/>
              <a:gd name="connsiteY65" fmla="*/ 249013 h 6180230"/>
              <a:gd name="connsiteX66" fmla="*/ 862012 w 2352349"/>
              <a:gd name="connsiteY66" fmla="*/ 229010 h 6180230"/>
              <a:gd name="connsiteX67" fmla="*/ 865822 w 2352349"/>
              <a:gd name="connsiteY67" fmla="*/ 209008 h 6180230"/>
              <a:gd name="connsiteX68" fmla="*/ 871537 w 2352349"/>
              <a:gd name="connsiteY68" fmla="*/ 189005 h 6180230"/>
              <a:gd name="connsiteX69" fmla="*/ 878205 w 2352349"/>
              <a:gd name="connsiteY69" fmla="*/ 169003 h 6180230"/>
              <a:gd name="connsiteX70" fmla="*/ 885825 w 2352349"/>
              <a:gd name="connsiteY70" fmla="*/ 144238 h 6180230"/>
              <a:gd name="connsiteX71" fmla="*/ 898207 w 2352349"/>
              <a:gd name="connsiteY71" fmla="*/ 128998 h 6180230"/>
              <a:gd name="connsiteX72" fmla="*/ 913447 w 2352349"/>
              <a:gd name="connsiteY72" fmla="*/ 108995 h 6180230"/>
              <a:gd name="connsiteX73" fmla="*/ 929640 w 2352349"/>
              <a:gd name="connsiteY73" fmla="*/ 91850 h 6180230"/>
              <a:gd name="connsiteX74" fmla="*/ 945832 w 2352349"/>
              <a:gd name="connsiteY74" fmla="*/ 78515 h 6180230"/>
              <a:gd name="connsiteX75" fmla="*/ 961072 w 2352349"/>
              <a:gd name="connsiteY75" fmla="*/ 62323 h 6180230"/>
              <a:gd name="connsiteX76" fmla="*/ 978217 w 2352349"/>
              <a:gd name="connsiteY76" fmla="*/ 45178 h 6180230"/>
              <a:gd name="connsiteX77" fmla="*/ 997267 w 2352349"/>
              <a:gd name="connsiteY77" fmla="*/ 41368 h 6180230"/>
              <a:gd name="connsiteX78" fmla="*/ 1026795 w 2352349"/>
              <a:gd name="connsiteY78" fmla="*/ 28985 h 6180230"/>
              <a:gd name="connsiteX79" fmla="*/ 1058227 w 2352349"/>
              <a:gd name="connsiteY79" fmla="*/ 19460 h 6180230"/>
              <a:gd name="connsiteX80" fmla="*/ 1090612 w 2352349"/>
              <a:gd name="connsiteY80" fmla="*/ 12793 h 6180230"/>
              <a:gd name="connsiteX81" fmla="*/ 1122997 w 2352349"/>
              <a:gd name="connsiteY81" fmla="*/ 7078 h 6180230"/>
              <a:gd name="connsiteX82" fmla="*/ 1156335 w 2352349"/>
              <a:gd name="connsiteY82" fmla="*/ 3268 h 6180230"/>
              <a:gd name="connsiteX83" fmla="*/ 1189672 w 2352349"/>
              <a:gd name="connsiteY83" fmla="*/ 2315 h 6180230"/>
              <a:gd name="connsiteX84" fmla="*/ 1208722 w 2352349"/>
              <a:gd name="connsiteY84" fmla="*/ 3268 h 6180230"/>
              <a:gd name="connsiteX85" fmla="*/ 1228725 w 2352349"/>
              <a:gd name="connsiteY85" fmla="*/ 8983 h 6180230"/>
              <a:gd name="connsiteX86" fmla="*/ 1247775 w 2352349"/>
              <a:gd name="connsiteY86" fmla="*/ 15650 h 6180230"/>
              <a:gd name="connsiteX87" fmla="*/ 1257300 w 2352349"/>
              <a:gd name="connsiteY87" fmla="*/ 6125 h 6180230"/>
              <a:gd name="connsiteX88" fmla="*/ 1263015 w 2352349"/>
              <a:gd name="connsiteY88" fmla="*/ 28985 h 6180230"/>
              <a:gd name="connsiteX89" fmla="*/ 1284922 w 2352349"/>
              <a:gd name="connsiteY89" fmla="*/ 44225 h 6180230"/>
              <a:gd name="connsiteX90" fmla="*/ 1308735 w 2352349"/>
              <a:gd name="connsiteY90" fmla="*/ 69943 h 6180230"/>
              <a:gd name="connsiteX91" fmla="*/ 1328737 w 2352349"/>
              <a:gd name="connsiteY91" fmla="*/ 91850 h 6180230"/>
              <a:gd name="connsiteX92" fmla="*/ 1345882 w 2352349"/>
              <a:gd name="connsiteY92" fmla="*/ 108995 h 6180230"/>
              <a:gd name="connsiteX93" fmla="*/ 1363027 w 2352349"/>
              <a:gd name="connsiteY93" fmla="*/ 128998 h 6180230"/>
              <a:gd name="connsiteX94" fmla="*/ 1378267 w 2352349"/>
              <a:gd name="connsiteY94" fmla="*/ 150905 h 6180230"/>
              <a:gd name="connsiteX95" fmla="*/ 1391602 w 2352349"/>
              <a:gd name="connsiteY95" fmla="*/ 170908 h 6180230"/>
              <a:gd name="connsiteX96" fmla="*/ 1402080 w 2352349"/>
              <a:gd name="connsiteY96" fmla="*/ 197578 h 6180230"/>
              <a:gd name="connsiteX97" fmla="*/ 1407795 w 2352349"/>
              <a:gd name="connsiteY97" fmla="*/ 217580 h 6180230"/>
              <a:gd name="connsiteX98" fmla="*/ 1411605 w 2352349"/>
              <a:gd name="connsiteY98" fmla="*/ 232820 h 6180230"/>
              <a:gd name="connsiteX99" fmla="*/ 1415415 w 2352349"/>
              <a:gd name="connsiteY99" fmla="*/ 270920 h 6180230"/>
              <a:gd name="connsiteX100" fmla="*/ 1412557 w 2352349"/>
              <a:gd name="connsiteY100" fmla="*/ 311878 h 6180230"/>
              <a:gd name="connsiteX101" fmla="*/ 1418272 w 2352349"/>
              <a:gd name="connsiteY101" fmla="*/ 387125 h 6180230"/>
              <a:gd name="connsiteX102" fmla="*/ 1418272 w 2352349"/>
              <a:gd name="connsiteY102" fmla="*/ 387125 h 6180230"/>
              <a:gd name="connsiteX103" fmla="*/ 1463040 w 2352349"/>
              <a:gd name="connsiteY103" fmla="*/ 404270 h 6180230"/>
              <a:gd name="connsiteX104" fmla="*/ 1449705 w 2352349"/>
              <a:gd name="connsiteY104" fmla="*/ 488090 h 6180230"/>
              <a:gd name="connsiteX105" fmla="*/ 1434465 w 2352349"/>
              <a:gd name="connsiteY105" fmla="*/ 508093 h 6180230"/>
              <a:gd name="connsiteX106" fmla="*/ 1316355 w 2352349"/>
              <a:gd name="connsiteY106" fmla="*/ 734788 h 6180230"/>
              <a:gd name="connsiteX107" fmla="*/ 1439227 w 2352349"/>
              <a:gd name="connsiteY107" fmla="*/ 948148 h 6180230"/>
              <a:gd name="connsiteX108" fmla="*/ 1802130 w 2352349"/>
              <a:gd name="connsiteY108" fmla="*/ 1071973 h 6180230"/>
              <a:gd name="connsiteX109" fmla="*/ 1880235 w 2352349"/>
              <a:gd name="connsiteY109" fmla="*/ 1174843 h 6180230"/>
              <a:gd name="connsiteX110" fmla="*/ 1904047 w 2352349"/>
              <a:gd name="connsiteY110" fmla="*/ 1385345 h 6180230"/>
              <a:gd name="connsiteX111" fmla="*/ 1974532 w 2352349"/>
              <a:gd name="connsiteY111" fmla="*/ 2002565 h 6180230"/>
              <a:gd name="connsiteX112" fmla="*/ 1986915 w 2352349"/>
              <a:gd name="connsiteY112" fmla="*/ 2118770 h 6180230"/>
              <a:gd name="connsiteX113" fmla="*/ 2015490 w 2352349"/>
              <a:gd name="connsiteY113" fmla="*/ 2198781 h 6180230"/>
              <a:gd name="connsiteX114" fmla="*/ 2030730 w 2352349"/>
              <a:gd name="connsiteY114" fmla="*/ 2266408 h 6180230"/>
              <a:gd name="connsiteX115" fmla="*/ 2027872 w 2352349"/>
              <a:gd name="connsiteY115" fmla="*/ 2435000 h 6180230"/>
              <a:gd name="connsiteX116" fmla="*/ 2035492 w 2352349"/>
              <a:gd name="connsiteY116" fmla="*/ 2496913 h 6180230"/>
              <a:gd name="connsiteX117" fmla="*/ 2059305 w 2352349"/>
              <a:gd name="connsiteY117" fmla="*/ 3029360 h 6180230"/>
              <a:gd name="connsiteX118" fmla="*/ 2049780 w 2352349"/>
              <a:gd name="connsiteY118" fmla="*/ 3144613 h 6180230"/>
              <a:gd name="connsiteX119" fmla="*/ 2040255 w 2352349"/>
              <a:gd name="connsiteY119" fmla="*/ 3247483 h 6180230"/>
              <a:gd name="connsiteX120" fmla="*/ 2063115 w 2352349"/>
              <a:gd name="connsiteY120" fmla="*/ 3337018 h 6180230"/>
              <a:gd name="connsiteX121" fmla="*/ 2053590 w 2352349"/>
              <a:gd name="connsiteY121" fmla="*/ 3437031 h 6180230"/>
              <a:gd name="connsiteX122" fmla="*/ 2040255 w 2352349"/>
              <a:gd name="connsiteY122" fmla="*/ 3637056 h 6180230"/>
              <a:gd name="connsiteX123" fmla="*/ 2128837 w 2352349"/>
              <a:gd name="connsiteY123" fmla="*/ 3879943 h 6180230"/>
              <a:gd name="connsiteX124" fmla="*/ 2191702 w 2352349"/>
              <a:gd name="connsiteY124" fmla="*/ 3902803 h 6180230"/>
              <a:gd name="connsiteX125" fmla="*/ 2234565 w 2352349"/>
              <a:gd name="connsiteY125" fmla="*/ 4003768 h 6180230"/>
              <a:gd name="connsiteX126" fmla="*/ 2325052 w 2352349"/>
              <a:gd name="connsiteY126" fmla="*/ 4223796 h 6180230"/>
              <a:gd name="connsiteX127" fmla="*/ 2335530 w 2352349"/>
              <a:gd name="connsiteY127" fmla="*/ 4362860 h 6180230"/>
              <a:gd name="connsiteX128" fmla="*/ 2343150 w 2352349"/>
              <a:gd name="connsiteY128" fmla="*/ 4656231 h 6180230"/>
              <a:gd name="connsiteX129" fmla="*/ 2329815 w 2352349"/>
              <a:gd name="connsiteY129" fmla="*/ 4801010 h 6180230"/>
              <a:gd name="connsiteX130" fmla="*/ 2247900 w 2352349"/>
              <a:gd name="connsiteY130" fmla="*/ 4903880 h 6180230"/>
              <a:gd name="connsiteX131" fmla="*/ 2101215 w 2352349"/>
              <a:gd name="connsiteY131" fmla="*/ 4913405 h 6180230"/>
              <a:gd name="connsiteX132" fmla="*/ 2038350 w 2352349"/>
              <a:gd name="connsiteY132" fmla="*/ 4906738 h 6180230"/>
              <a:gd name="connsiteX133" fmla="*/ 1917382 w 2352349"/>
              <a:gd name="connsiteY133" fmla="*/ 4896260 h 6180230"/>
              <a:gd name="connsiteX134" fmla="*/ 1926907 w 2352349"/>
              <a:gd name="connsiteY134" fmla="*/ 5273451 h 6180230"/>
              <a:gd name="connsiteX135" fmla="*/ 1934527 w 2352349"/>
              <a:gd name="connsiteY135" fmla="*/ 5338221 h 6180230"/>
              <a:gd name="connsiteX136" fmla="*/ 1938337 w 2352349"/>
              <a:gd name="connsiteY136" fmla="*/ 5369653 h 6180230"/>
              <a:gd name="connsiteX137" fmla="*/ 1983105 w 2352349"/>
              <a:gd name="connsiteY137" fmla="*/ 5695408 h 6180230"/>
              <a:gd name="connsiteX138" fmla="*/ 1931670 w 2352349"/>
              <a:gd name="connsiteY138" fmla="*/ 5731603 h 6180230"/>
              <a:gd name="connsiteX139" fmla="*/ 1974532 w 2352349"/>
              <a:gd name="connsiteY139" fmla="*/ 5780180 h 6180230"/>
              <a:gd name="connsiteX140" fmla="*/ 1986915 w 2352349"/>
              <a:gd name="connsiteY140" fmla="*/ 5806851 h 6180230"/>
              <a:gd name="connsiteX141" fmla="*/ 2009775 w 2352349"/>
              <a:gd name="connsiteY141" fmla="*/ 5893528 h 6180230"/>
              <a:gd name="connsiteX142" fmla="*/ 2127885 w 2352349"/>
              <a:gd name="connsiteY142" fmla="*/ 6039260 h 6180230"/>
              <a:gd name="connsiteX143" fmla="*/ 2212657 w 2352349"/>
              <a:gd name="connsiteY143" fmla="*/ 6086885 h 6180230"/>
              <a:gd name="connsiteX144" fmla="*/ 2257425 w 2352349"/>
              <a:gd name="connsiteY144" fmla="*/ 6180230 h 6180230"/>
              <a:gd name="connsiteX145" fmla="*/ 1975485 w 2352349"/>
              <a:gd name="connsiteY145" fmla="*/ 3767548 h 6180230"/>
              <a:gd name="connsiteX146" fmla="*/ 1924050 w 2352349"/>
              <a:gd name="connsiteY146" fmla="*/ 3635150 h 6180230"/>
              <a:gd name="connsiteX147" fmla="*/ 1913572 w 2352349"/>
              <a:gd name="connsiteY147" fmla="*/ 3636103 h 6180230"/>
              <a:gd name="connsiteX148" fmla="*/ 1901190 w 2352349"/>
              <a:gd name="connsiteY148" fmla="*/ 3772310 h 6180230"/>
              <a:gd name="connsiteX149" fmla="*/ 1975485 w 2352349"/>
              <a:gd name="connsiteY149" fmla="*/ 3767548 h 6180230"/>
              <a:gd name="connsiteX150" fmla="*/ 1975485 w 2352349"/>
              <a:gd name="connsiteY150" fmla="*/ 3767548 h 6180230"/>
              <a:gd name="connsiteX151" fmla="*/ 1975485 w 2352349"/>
              <a:gd name="connsiteY151" fmla="*/ 3767548 h 6180230"/>
              <a:gd name="connsiteX152" fmla="*/ 1975485 w 2352349"/>
              <a:gd name="connsiteY152" fmla="*/ 3767548 h 6180230"/>
              <a:gd name="connsiteX153" fmla="*/ 1829752 w 2352349"/>
              <a:gd name="connsiteY153" fmla="*/ 3157948 h 6180230"/>
              <a:gd name="connsiteX154" fmla="*/ 2005965 w 2352349"/>
              <a:gd name="connsiteY154" fmla="*/ 3157948 h 6180230"/>
              <a:gd name="connsiteX155" fmla="*/ 1969770 w 2352349"/>
              <a:gd name="connsiteY155" fmla="*/ 3073175 h 6180230"/>
              <a:gd name="connsiteX156" fmla="*/ 1817370 w 2352349"/>
              <a:gd name="connsiteY156" fmla="*/ 3089368 h 6180230"/>
              <a:gd name="connsiteX157" fmla="*/ 1829752 w 2352349"/>
              <a:gd name="connsiteY157" fmla="*/ 3157948 h 6180230"/>
              <a:gd name="connsiteX158" fmla="*/ 1829752 w 2352349"/>
              <a:gd name="connsiteY158" fmla="*/ 3157948 h 6180230"/>
              <a:gd name="connsiteX159" fmla="*/ 1829752 w 2352349"/>
              <a:gd name="connsiteY159" fmla="*/ 3157948 h 6180230"/>
              <a:gd name="connsiteX160" fmla="*/ 1829752 w 2352349"/>
              <a:gd name="connsiteY160" fmla="*/ 3157948 h 6180230"/>
              <a:gd name="connsiteX161" fmla="*/ 1787842 w 2352349"/>
              <a:gd name="connsiteY161" fmla="*/ 3382738 h 6180230"/>
              <a:gd name="connsiteX162" fmla="*/ 1804035 w 2352349"/>
              <a:gd name="connsiteY162" fmla="*/ 3176046 h 6180230"/>
              <a:gd name="connsiteX163" fmla="*/ 1724025 w 2352349"/>
              <a:gd name="connsiteY163" fmla="*/ 3024598 h 6180230"/>
              <a:gd name="connsiteX164" fmla="*/ 1787842 w 2352349"/>
              <a:gd name="connsiteY164" fmla="*/ 3382738 h 6180230"/>
              <a:gd name="connsiteX165" fmla="*/ 1787842 w 2352349"/>
              <a:gd name="connsiteY165" fmla="*/ 3382738 h 6180230"/>
              <a:gd name="connsiteX166" fmla="*/ 1787842 w 2352349"/>
              <a:gd name="connsiteY166" fmla="*/ 3382738 h 6180230"/>
              <a:gd name="connsiteX167" fmla="*/ 1787842 w 2352349"/>
              <a:gd name="connsiteY167" fmla="*/ 3382738 h 6180230"/>
              <a:gd name="connsiteX168" fmla="*/ 1276350 w 2352349"/>
              <a:gd name="connsiteY168" fmla="*/ 1373915 h 6180230"/>
              <a:gd name="connsiteX169" fmla="*/ 1279207 w 2352349"/>
              <a:gd name="connsiteY169" fmla="*/ 1051018 h 6180230"/>
              <a:gd name="connsiteX170" fmla="*/ 1206817 w 2352349"/>
              <a:gd name="connsiteY170" fmla="*/ 1155793 h 6180230"/>
              <a:gd name="connsiteX171" fmla="*/ 1189672 w 2352349"/>
              <a:gd name="connsiteY171" fmla="*/ 1130075 h 6180230"/>
              <a:gd name="connsiteX172" fmla="*/ 1168717 w 2352349"/>
              <a:gd name="connsiteY172" fmla="*/ 1102453 h 6180230"/>
              <a:gd name="connsiteX173" fmla="*/ 1159192 w 2352349"/>
              <a:gd name="connsiteY173" fmla="*/ 1107215 h 6180230"/>
              <a:gd name="connsiteX174" fmla="*/ 1276350 w 2352349"/>
              <a:gd name="connsiteY174" fmla="*/ 1373915 h 6180230"/>
              <a:gd name="connsiteX175" fmla="*/ 1192530 w 2352349"/>
              <a:gd name="connsiteY175" fmla="*/ 1130075 h 6180230"/>
              <a:gd name="connsiteX176" fmla="*/ 1279207 w 2352349"/>
              <a:gd name="connsiteY176" fmla="*/ 1004345 h 6180230"/>
              <a:gd name="connsiteX177" fmla="*/ 1280160 w 2352349"/>
              <a:gd name="connsiteY177" fmla="*/ 856708 h 6180230"/>
              <a:gd name="connsiteX178" fmla="*/ 1122997 w 2352349"/>
              <a:gd name="connsiteY178" fmla="*/ 965293 h 6180230"/>
              <a:gd name="connsiteX179" fmla="*/ 1192530 w 2352349"/>
              <a:gd name="connsiteY179" fmla="*/ 1130075 h 6180230"/>
              <a:gd name="connsiteX180" fmla="*/ 1192530 w 2352349"/>
              <a:gd name="connsiteY180" fmla="*/ 1130075 h 6180230"/>
              <a:gd name="connsiteX181" fmla="*/ 1192530 w 2352349"/>
              <a:gd name="connsiteY181" fmla="*/ 1130075 h 6180230"/>
              <a:gd name="connsiteX182" fmla="*/ 1192530 w 2352349"/>
              <a:gd name="connsiteY182" fmla="*/ 1130075 h 6180230"/>
              <a:gd name="connsiteX183" fmla="*/ 1034415 w 2352349"/>
              <a:gd name="connsiteY183" fmla="*/ 1407253 h 6180230"/>
              <a:gd name="connsiteX184" fmla="*/ 1062990 w 2352349"/>
              <a:gd name="connsiteY184" fmla="*/ 1115788 h 6180230"/>
              <a:gd name="connsiteX185" fmla="*/ 1042035 w 2352349"/>
              <a:gd name="connsiteY185" fmla="*/ 1111025 h 6180230"/>
              <a:gd name="connsiteX186" fmla="*/ 1002982 w 2352349"/>
              <a:gd name="connsiteY186" fmla="*/ 1168175 h 6180230"/>
              <a:gd name="connsiteX187" fmla="*/ 937260 w 2352349"/>
              <a:gd name="connsiteY187" fmla="*/ 1102453 h 6180230"/>
              <a:gd name="connsiteX188" fmla="*/ 1034415 w 2352349"/>
              <a:gd name="connsiteY188" fmla="*/ 1407253 h 6180230"/>
              <a:gd name="connsiteX189" fmla="*/ 1000125 w 2352349"/>
              <a:gd name="connsiteY189" fmla="*/ 1137695 h 6180230"/>
              <a:gd name="connsiteX190" fmla="*/ 1081087 w 2352349"/>
              <a:gd name="connsiteY190" fmla="*/ 969103 h 6180230"/>
              <a:gd name="connsiteX191" fmla="*/ 861060 w 2352349"/>
              <a:gd name="connsiteY191" fmla="*/ 807178 h 6180230"/>
              <a:gd name="connsiteX192" fmla="*/ 1000125 w 2352349"/>
              <a:gd name="connsiteY192" fmla="*/ 1137695 h 6180230"/>
              <a:gd name="connsiteX193" fmla="*/ 1000125 w 2352349"/>
              <a:gd name="connsiteY193" fmla="*/ 1137695 h 6180230"/>
              <a:gd name="connsiteX194" fmla="*/ 1000125 w 2352349"/>
              <a:gd name="connsiteY194" fmla="*/ 1137695 h 6180230"/>
              <a:gd name="connsiteX195" fmla="*/ 1000125 w 2352349"/>
              <a:gd name="connsiteY195" fmla="*/ 1137695 h 6180230"/>
              <a:gd name="connsiteX196" fmla="*/ 308610 w 2352349"/>
              <a:gd name="connsiteY196" fmla="*/ 3159853 h 6180230"/>
              <a:gd name="connsiteX197" fmla="*/ 474345 w 2352349"/>
              <a:gd name="connsiteY197" fmla="*/ 2953160 h 6180230"/>
              <a:gd name="connsiteX198" fmla="*/ 262890 w 2352349"/>
              <a:gd name="connsiteY198" fmla="*/ 3128421 h 6180230"/>
              <a:gd name="connsiteX199" fmla="*/ 308610 w 2352349"/>
              <a:gd name="connsiteY199" fmla="*/ 3159853 h 6180230"/>
              <a:gd name="connsiteX200" fmla="*/ 308610 w 2352349"/>
              <a:gd name="connsiteY200" fmla="*/ 3159853 h 6180230"/>
              <a:gd name="connsiteX201" fmla="*/ 308610 w 2352349"/>
              <a:gd name="connsiteY201" fmla="*/ 3159853 h 6180230"/>
              <a:gd name="connsiteX202" fmla="*/ 308610 w 2352349"/>
              <a:gd name="connsiteY202" fmla="*/ 3159853 h 6180230"/>
              <a:gd name="connsiteX0" fmla="*/ 1581150 w 2352349"/>
              <a:gd name="connsiteY0" fmla="*/ 6152608 h 6152608"/>
              <a:gd name="connsiteX1" fmla="*/ 1533525 w 2352349"/>
              <a:gd name="connsiteY1" fmla="*/ 5835426 h 6152608"/>
              <a:gd name="connsiteX2" fmla="*/ 1481137 w 2352349"/>
              <a:gd name="connsiteY2" fmla="*/ 5719221 h 6152608"/>
              <a:gd name="connsiteX3" fmla="*/ 1451610 w 2352349"/>
              <a:gd name="connsiteY3" fmla="*/ 5710648 h 6152608"/>
              <a:gd name="connsiteX4" fmla="*/ 1392555 w 2352349"/>
              <a:gd name="connsiteY4" fmla="*/ 5482048 h 6152608"/>
              <a:gd name="connsiteX5" fmla="*/ 1385887 w 2352349"/>
              <a:gd name="connsiteY5" fmla="*/ 5448710 h 6152608"/>
              <a:gd name="connsiteX6" fmla="*/ 1338262 w 2352349"/>
              <a:gd name="connsiteY6" fmla="*/ 5135338 h 6152608"/>
              <a:gd name="connsiteX7" fmla="*/ 1328737 w 2352349"/>
              <a:gd name="connsiteY7" fmla="*/ 5105810 h 6152608"/>
              <a:gd name="connsiteX8" fmla="*/ 1242060 w 2352349"/>
              <a:gd name="connsiteY8" fmla="*/ 4685758 h 6152608"/>
              <a:gd name="connsiteX9" fmla="*/ 1236345 w 2352349"/>
              <a:gd name="connsiteY9" fmla="*/ 4654326 h 6152608"/>
              <a:gd name="connsiteX10" fmla="*/ 1226820 w 2352349"/>
              <a:gd name="connsiteY10" fmla="*/ 4592413 h 6152608"/>
              <a:gd name="connsiteX11" fmla="*/ 1184910 w 2352349"/>
              <a:gd name="connsiteY11" fmla="*/ 4276183 h 6152608"/>
              <a:gd name="connsiteX12" fmla="*/ 1119187 w 2352349"/>
              <a:gd name="connsiteY12" fmla="*/ 3858988 h 6152608"/>
              <a:gd name="connsiteX13" fmla="*/ 1090612 w 2352349"/>
              <a:gd name="connsiteY13" fmla="*/ 3904708 h 6152608"/>
              <a:gd name="connsiteX14" fmla="*/ 1073467 w 2352349"/>
              <a:gd name="connsiteY14" fmla="*/ 4117115 h 6152608"/>
              <a:gd name="connsiteX15" fmla="*/ 1074420 w 2352349"/>
              <a:gd name="connsiteY15" fmla="*/ 4281898 h 6152608"/>
              <a:gd name="connsiteX16" fmla="*/ 1031557 w 2352349"/>
              <a:gd name="connsiteY16" fmla="*/ 4610510 h 6152608"/>
              <a:gd name="connsiteX17" fmla="*/ 1027747 w 2352349"/>
              <a:gd name="connsiteY17" fmla="*/ 5082951 h 6152608"/>
              <a:gd name="connsiteX18" fmla="*/ 1020127 w 2352349"/>
              <a:gd name="connsiteY18" fmla="*/ 5290596 h 6152608"/>
              <a:gd name="connsiteX19" fmla="*/ 1036320 w 2352349"/>
              <a:gd name="connsiteY19" fmla="*/ 5465855 h 6152608"/>
              <a:gd name="connsiteX20" fmla="*/ 1042987 w 2352349"/>
              <a:gd name="connsiteY20" fmla="*/ 5495383 h 6152608"/>
              <a:gd name="connsiteX21" fmla="*/ 1050607 w 2352349"/>
              <a:gd name="connsiteY21" fmla="*/ 5523958 h 6152608"/>
              <a:gd name="connsiteX22" fmla="*/ 1057275 w 2352349"/>
              <a:gd name="connsiteY22" fmla="*/ 5921151 h 6152608"/>
              <a:gd name="connsiteX23" fmla="*/ 1040130 w 2352349"/>
              <a:gd name="connsiteY23" fmla="*/ 5950678 h 6152608"/>
              <a:gd name="connsiteX24" fmla="*/ 981075 w 2352349"/>
              <a:gd name="connsiteY24" fmla="*/ 6142063 h 6152608"/>
              <a:gd name="connsiteX25" fmla="*/ 1600932 w 2352349"/>
              <a:gd name="connsiteY25" fmla="*/ 6148524 h 6152608"/>
              <a:gd name="connsiteX26" fmla="*/ 601027 w 2352349"/>
              <a:gd name="connsiteY26" fmla="*/ 6142130 h 6152608"/>
              <a:gd name="connsiteX27" fmla="*/ 623887 w 2352349"/>
              <a:gd name="connsiteY27" fmla="*/ 6052596 h 6152608"/>
              <a:gd name="connsiteX28" fmla="*/ 640080 w 2352349"/>
              <a:gd name="connsiteY28" fmla="*/ 5933533 h 6152608"/>
              <a:gd name="connsiteX29" fmla="*/ 556260 w 2352349"/>
              <a:gd name="connsiteY29" fmla="*/ 5467760 h 6152608"/>
              <a:gd name="connsiteX30" fmla="*/ 555307 w 2352349"/>
              <a:gd name="connsiteY30" fmla="*/ 5461093 h 6152608"/>
              <a:gd name="connsiteX31" fmla="*/ 526732 w 2352349"/>
              <a:gd name="connsiteY31" fmla="*/ 5021038 h 6152608"/>
              <a:gd name="connsiteX32" fmla="*/ 483870 w 2352349"/>
              <a:gd name="connsiteY32" fmla="*/ 4718143 h 6152608"/>
              <a:gd name="connsiteX33" fmla="*/ 405765 w 2352349"/>
              <a:gd name="connsiteY33" fmla="*/ 4272373 h 6152608"/>
              <a:gd name="connsiteX34" fmla="*/ 383857 w 2352349"/>
              <a:gd name="connsiteY34" fmla="*/ 3880896 h 6152608"/>
              <a:gd name="connsiteX35" fmla="*/ 345757 w 2352349"/>
              <a:gd name="connsiteY35" fmla="*/ 3440840 h 6152608"/>
              <a:gd name="connsiteX36" fmla="*/ 341947 w 2352349"/>
              <a:gd name="connsiteY36" fmla="*/ 3311300 h 6152608"/>
              <a:gd name="connsiteX37" fmla="*/ 328612 w 2352349"/>
              <a:gd name="connsiteY37" fmla="*/ 3226528 h 6152608"/>
              <a:gd name="connsiteX38" fmla="*/ 299085 w 2352349"/>
              <a:gd name="connsiteY38" fmla="*/ 3191285 h 6152608"/>
              <a:gd name="connsiteX39" fmla="*/ 224790 w 2352349"/>
              <a:gd name="connsiteY39" fmla="*/ 3132231 h 6152608"/>
              <a:gd name="connsiteX40" fmla="*/ 189547 w 2352349"/>
              <a:gd name="connsiteY40" fmla="*/ 3087463 h 6152608"/>
              <a:gd name="connsiteX41" fmla="*/ 104775 w 2352349"/>
              <a:gd name="connsiteY41" fmla="*/ 2921728 h 6152608"/>
              <a:gd name="connsiteX42" fmla="*/ 92392 w 2352349"/>
              <a:gd name="connsiteY42" fmla="*/ 2734085 h 6152608"/>
              <a:gd name="connsiteX43" fmla="*/ 91440 w 2352349"/>
              <a:gd name="connsiteY43" fmla="*/ 2715035 h 6152608"/>
              <a:gd name="connsiteX44" fmla="*/ 39052 w 2352349"/>
              <a:gd name="connsiteY44" fmla="*/ 2520725 h 6152608"/>
              <a:gd name="connsiteX45" fmla="*/ 39052 w 2352349"/>
              <a:gd name="connsiteY45" fmla="*/ 2520725 h 6152608"/>
              <a:gd name="connsiteX46" fmla="*/ 39052 w 2352349"/>
              <a:gd name="connsiteY46" fmla="*/ 2520725 h 6152608"/>
              <a:gd name="connsiteX47" fmla="*/ 39052 w 2352349"/>
              <a:gd name="connsiteY47" fmla="*/ 2520725 h 6152608"/>
              <a:gd name="connsiteX48" fmla="*/ 0 w 2352349"/>
              <a:gd name="connsiteY48" fmla="*/ 2175920 h 6152608"/>
              <a:gd name="connsiteX49" fmla="*/ 13335 w 2352349"/>
              <a:gd name="connsiteY49" fmla="*/ 2068288 h 6152608"/>
              <a:gd name="connsiteX50" fmla="*/ 55245 w 2352349"/>
              <a:gd name="connsiteY50" fmla="*/ 1879693 h 6152608"/>
              <a:gd name="connsiteX51" fmla="*/ 156210 w 2352349"/>
              <a:gd name="connsiteY51" fmla="*/ 1108168 h 6152608"/>
              <a:gd name="connsiteX52" fmla="*/ 204787 w 2352349"/>
              <a:gd name="connsiteY52" fmla="*/ 1063400 h 6152608"/>
              <a:gd name="connsiteX53" fmla="*/ 645795 w 2352349"/>
              <a:gd name="connsiteY53" fmla="*/ 918620 h 6152608"/>
              <a:gd name="connsiteX54" fmla="*/ 710565 w 2352349"/>
              <a:gd name="connsiteY54" fmla="*/ 885283 h 6152608"/>
              <a:gd name="connsiteX55" fmla="*/ 772477 w 2352349"/>
              <a:gd name="connsiteY55" fmla="*/ 846230 h 6152608"/>
              <a:gd name="connsiteX56" fmla="*/ 851535 w 2352349"/>
              <a:gd name="connsiteY56" fmla="*/ 664303 h 6152608"/>
              <a:gd name="connsiteX57" fmla="*/ 844867 w 2352349"/>
              <a:gd name="connsiteY57" fmla="*/ 586198 h 6152608"/>
              <a:gd name="connsiteX58" fmla="*/ 824865 w 2352349"/>
              <a:gd name="connsiteY58" fmla="*/ 496663 h 6152608"/>
              <a:gd name="connsiteX59" fmla="*/ 808672 w 2352349"/>
              <a:gd name="connsiteY59" fmla="*/ 367123 h 6152608"/>
              <a:gd name="connsiteX60" fmla="*/ 809625 w 2352349"/>
              <a:gd name="connsiteY60" fmla="*/ 364265 h 6152608"/>
              <a:gd name="connsiteX61" fmla="*/ 831532 w 2352349"/>
              <a:gd name="connsiteY61" fmla="*/ 341405 h 6152608"/>
              <a:gd name="connsiteX62" fmla="*/ 848677 w 2352349"/>
              <a:gd name="connsiteY62" fmla="*/ 360455 h 6152608"/>
              <a:gd name="connsiteX63" fmla="*/ 847725 w 2352349"/>
              <a:gd name="connsiteY63" fmla="*/ 325213 h 6152608"/>
              <a:gd name="connsiteX64" fmla="*/ 848677 w 2352349"/>
              <a:gd name="connsiteY64" fmla="*/ 282350 h 6152608"/>
              <a:gd name="connsiteX65" fmla="*/ 856297 w 2352349"/>
              <a:gd name="connsiteY65" fmla="*/ 249013 h 6152608"/>
              <a:gd name="connsiteX66" fmla="*/ 862012 w 2352349"/>
              <a:gd name="connsiteY66" fmla="*/ 229010 h 6152608"/>
              <a:gd name="connsiteX67" fmla="*/ 865822 w 2352349"/>
              <a:gd name="connsiteY67" fmla="*/ 209008 h 6152608"/>
              <a:gd name="connsiteX68" fmla="*/ 871537 w 2352349"/>
              <a:gd name="connsiteY68" fmla="*/ 189005 h 6152608"/>
              <a:gd name="connsiteX69" fmla="*/ 878205 w 2352349"/>
              <a:gd name="connsiteY69" fmla="*/ 169003 h 6152608"/>
              <a:gd name="connsiteX70" fmla="*/ 885825 w 2352349"/>
              <a:gd name="connsiteY70" fmla="*/ 144238 h 6152608"/>
              <a:gd name="connsiteX71" fmla="*/ 898207 w 2352349"/>
              <a:gd name="connsiteY71" fmla="*/ 128998 h 6152608"/>
              <a:gd name="connsiteX72" fmla="*/ 913447 w 2352349"/>
              <a:gd name="connsiteY72" fmla="*/ 108995 h 6152608"/>
              <a:gd name="connsiteX73" fmla="*/ 929640 w 2352349"/>
              <a:gd name="connsiteY73" fmla="*/ 91850 h 6152608"/>
              <a:gd name="connsiteX74" fmla="*/ 945832 w 2352349"/>
              <a:gd name="connsiteY74" fmla="*/ 78515 h 6152608"/>
              <a:gd name="connsiteX75" fmla="*/ 961072 w 2352349"/>
              <a:gd name="connsiteY75" fmla="*/ 62323 h 6152608"/>
              <a:gd name="connsiteX76" fmla="*/ 978217 w 2352349"/>
              <a:gd name="connsiteY76" fmla="*/ 45178 h 6152608"/>
              <a:gd name="connsiteX77" fmla="*/ 997267 w 2352349"/>
              <a:gd name="connsiteY77" fmla="*/ 41368 h 6152608"/>
              <a:gd name="connsiteX78" fmla="*/ 1026795 w 2352349"/>
              <a:gd name="connsiteY78" fmla="*/ 28985 h 6152608"/>
              <a:gd name="connsiteX79" fmla="*/ 1058227 w 2352349"/>
              <a:gd name="connsiteY79" fmla="*/ 19460 h 6152608"/>
              <a:gd name="connsiteX80" fmla="*/ 1090612 w 2352349"/>
              <a:gd name="connsiteY80" fmla="*/ 12793 h 6152608"/>
              <a:gd name="connsiteX81" fmla="*/ 1122997 w 2352349"/>
              <a:gd name="connsiteY81" fmla="*/ 7078 h 6152608"/>
              <a:gd name="connsiteX82" fmla="*/ 1156335 w 2352349"/>
              <a:gd name="connsiteY82" fmla="*/ 3268 h 6152608"/>
              <a:gd name="connsiteX83" fmla="*/ 1189672 w 2352349"/>
              <a:gd name="connsiteY83" fmla="*/ 2315 h 6152608"/>
              <a:gd name="connsiteX84" fmla="*/ 1208722 w 2352349"/>
              <a:gd name="connsiteY84" fmla="*/ 3268 h 6152608"/>
              <a:gd name="connsiteX85" fmla="*/ 1228725 w 2352349"/>
              <a:gd name="connsiteY85" fmla="*/ 8983 h 6152608"/>
              <a:gd name="connsiteX86" fmla="*/ 1247775 w 2352349"/>
              <a:gd name="connsiteY86" fmla="*/ 15650 h 6152608"/>
              <a:gd name="connsiteX87" fmla="*/ 1257300 w 2352349"/>
              <a:gd name="connsiteY87" fmla="*/ 6125 h 6152608"/>
              <a:gd name="connsiteX88" fmla="*/ 1263015 w 2352349"/>
              <a:gd name="connsiteY88" fmla="*/ 28985 h 6152608"/>
              <a:gd name="connsiteX89" fmla="*/ 1284922 w 2352349"/>
              <a:gd name="connsiteY89" fmla="*/ 44225 h 6152608"/>
              <a:gd name="connsiteX90" fmla="*/ 1308735 w 2352349"/>
              <a:gd name="connsiteY90" fmla="*/ 69943 h 6152608"/>
              <a:gd name="connsiteX91" fmla="*/ 1328737 w 2352349"/>
              <a:gd name="connsiteY91" fmla="*/ 91850 h 6152608"/>
              <a:gd name="connsiteX92" fmla="*/ 1345882 w 2352349"/>
              <a:gd name="connsiteY92" fmla="*/ 108995 h 6152608"/>
              <a:gd name="connsiteX93" fmla="*/ 1363027 w 2352349"/>
              <a:gd name="connsiteY93" fmla="*/ 128998 h 6152608"/>
              <a:gd name="connsiteX94" fmla="*/ 1378267 w 2352349"/>
              <a:gd name="connsiteY94" fmla="*/ 150905 h 6152608"/>
              <a:gd name="connsiteX95" fmla="*/ 1391602 w 2352349"/>
              <a:gd name="connsiteY95" fmla="*/ 170908 h 6152608"/>
              <a:gd name="connsiteX96" fmla="*/ 1402080 w 2352349"/>
              <a:gd name="connsiteY96" fmla="*/ 197578 h 6152608"/>
              <a:gd name="connsiteX97" fmla="*/ 1407795 w 2352349"/>
              <a:gd name="connsiteY97" fmla="*/ 217580 h 6152608"/>
              <a:gd name="connsiteX98" fmla="*/ 1411605 w 2352349"/>
              <a:gd name="connsiteY98" fmla="*/ 232820 h 6152608"/>
              <a:gd name="connsiteX99" fmla="*/ 1415415 w 2352349"/>
              <a:gd name="connsiteY99" fmla="*/ 270920 h 6152608"/>
              <a:gd name="connsiteX100" fmla="*/ 1412557 w 2352349"/>
              <a:gd name="connsiteY100" fmla="*/ 311878 h 6152608"/>
              <a:gd name="connsiteX101" fmla="*/ 1418272 w 2352349"/>
              <a:gd name="connsiteY101" fmla="*/ 387125 h 6152608"/>
              <a:gd name="connsiteX102" fmla="*/ 1418272 w 2352349"/>
              <a:gd name="connsiteY102" fmla="*/ 387125 h 6152608"/>
              <a:gd name="connsiteX103" fmla="*/ 1463040 w 2352349"/>
              <a:gd name="connsiteY103" fmla="*/ 404270 h 6152608"/>
              <a:gd name="connsiteX104" fmla="*/ 1449705 w 2352349"/>
              <a:gd name="connsiteY104" fmla="*/ 488090 h 6152608"/>
              <a:gd name="connsiteX105" fmla="*/ 1434465 w 2352349"/>
              <a:gd name="connsiteY105" fmla="*/ 508093 h 6152608"/>
              <a:gd name="connsiteX106" fmla="*/ 1316355 w 2352349"/>
              <a:gd name="connsiteY106" fmla="*/ 734788 h 6152608"/>
              <a:gd name="connsiteX107" fmla="*/ 1439227 w 2352349"/>
              <a:gd name="connsiteY107" fmla="*/ 948148 h 6152608"/>
              <a:gd name="connsiteX108" fmla="*/ 1802130 w 2352349"/>
              <a:gd name="connsiteY108" fmla="*/ 1071973 h 6152608"/>
              <a:gd name="connsiteX109" fmla="*/ 1880235 w 2352349"/>
              <a:gd name="connsiteY109" fmla="*/ 1174843 h 6152608"/>
              <a:gd name="connsiteX110" fmla="*/ 1904047 w 2352349"/>
              <a:gd name="connsiteY110" fmla="*/ 1385345 h 6152608"/>
              <a:gd name="connsiteX111" fmla="*/ 1974532 w 2352349"/>
              <a:gd name="connsiteY111" fmla="*/ 2002565 h 6152608"/>
              <a:gd name="connsiteX112" fmla="*/ 1986915 w 2352349"/>
              <a:gd name="connsiteY112" fmla="*/ 2118770 h 6152608"/>
              <a:gd name="connsiteX113" fmla="*/ 2015490 w 2352349"/>
              <a:gd name="connsiteY113" fmla="*/ 2198781 h 6152608"/>
              <a:gd name="connsiteX114" fmla="*/ 2030730 w 2352349"/>
              <a:gd name="connsiteY114" fmla="*/ 2266408 h 6152608"/>
              <a:gd name="connsiteX115" fmla="*/ 2027872 w 2352349"/>
              <a:gd name="connsiteY115" fmla="*/ 2435000 h 6152608"/>
              <a:gd name="connsiteX116" fmla="*/ 2035492 w 2352349"/>
              <a:gd name="connsiteY116" fmla="*/ 2496913 h 6152608"/>
              <a:gd name="connsiteX117" fmla="*/ 2059305 w 2352349"/>
              <a:gd name="connsiteY117" fmla="*/ 3029360 h 6152608"/>
              <a:gd name="connsiteX118" fmla="*/ 2049780 w 2352349"/>
              <a:gd name="connsiteY118" fmla="*/ 3144613 h 6152608"/>
              <a:gd name="connsiteX119" fmla="*/ 2040255 w 2352349"/>
              <a:gd name="connsiteY119" fmla="*/ 3247483 h 6152608"/>
              <a:gd name="connsiteX120" fmla="*/ 2063115 w 2352349"/>
              <a:gd name="connsiteY120" fmla="*/ 3337018 h 6152608"/>
              <a:gd name="connsiteX121" fmla="*/ 2053590 w 2352349"/>
              <a:gd name="connsiteY121" fmla="*/ 3437031 h 6152608"/>
              <a:gd name="connsiteX122" fmla="*/ 2040255 w 2352349"/>
              <a:gd name="connsiteY122" fmla="*/ 3637056 h 6152608"/>
              <a:gd name="connsiteX123" fmla="*/ 2128837 w 2352349"/>
              <a:gd name="connsiteY123" fmla="*/ 3879943 h 6152608"/>
              <a:gd name="connsiteX124" fmla="*/ 2191702 w 2352349"/>
              <a:gd name="connsiteY124" fmla="*/ 3902803 h 6152608"/>
              <a:gd name="connsiteX125" fmla="*/ 2234565 w 2352349"/>
              <a:gd name="connsiteY125" fmla="*/ 4003768 h 6152608"/>
              <a:gd name="connsiteX126" fmla="*/ 2325052 w 2352349"/>
              <a:gd name="connsiteY126" fmla="*/ 4223796 h 6152608"/>
              <a:gd name="connsiteX127" fmla="*/ 2335530 w 2352349"/>
              <a:gd name="connsiteY127" fmla="*/ 4362860 h 6152608"/>
              <a:gd name="connsiteX128" fmla="*/ 2343150 w 2352349"/>
              <a:gd name="connsiteY128" fmla="*/ 4656231 h 6152608"/>
              <a:gd name="connsiteX129" fmla="*/ 2329815 w 2352349"/>
              <a:gd name="connsiteY129" fmla="*/ 4801010 h 6152608"/>
              <a:gd name="connsiteX130" fmla="*/ 2247900 w 2352349"/>
              <a:gd name="connsiteY130" fmla="*/ 4903880 h 6152608"/>
              <a:gd name="connsiteX131" fmla="*/ 2101215 w 2352349"/>
              <a:gd name="connsiteY131" fmla="*/ 4913405 h 6152608"/>
              <a:gd name="connsiteX132" fmla="*/ 2038350 w 2352349"/>
              <a:gd name="connsiteY132" fmla="*/ 4906738 h 6152608"/>
              <a:gd name="connsiteX133" fmla="*/ 1917382 w 2352349"/>
              <a:gd name="connsiteY133" fmla="*/ 4896260 h 6152608"/>
              <a:gd name="connsiteX134" fmla="*/ 1926907 w 2352349"/>
              <a:gd name="connsiteY134" fmla="*/ 5273451 h 6152608"/>
              <a:gd name="connsiteX135" fmla="*/ 1934527 w 2352349"/>
              <a:gd name="connsiteY135" fmla="*/ 5338221 h 6152608"/>
              <a:gd name="connsiteX136" fmla="*/ 1938337 w 2352349"/>
              <a:gd name="connsiteY136" fmla="*/ 5369653 h 6152608"/>
              <a:gd name="connsiteX137" fmla="*/ 1983105 w 2352349"/>
              <a:gd name="connsiteY137" fmla="*/ 5695408 h 6152608"/>
              <a:gd name="connsiteX138" fmla="*/ 1931670 w 2352349"/>
              <a:gd name="connsiteY138" fmla="*/ 5731603 h 6152608"/>
              <a:gd name="connsiteX139" fmla="*/ 1974532 w 2352349"/>
              <a:gd name="connsiteY139" fmla="*/ 5780180 h 6152608"/>
              <a:gd name="connsiteX140" fmla="*/ 1986915 w 2352349"/>
              <a:gd name="connsiteY140" fmla="*/ 5806851 h 6152608"/>
              <a:gd name="connsiteX141" fmla="*/ 2009775 w 2352349"/>
              <a:gd name="connsiteY141" fmla="*/ 5893528 h 6152608"/>
              <a:gd name="connsiteX142" fmla="*/ 2127885 w 2352349"/>
              <a:gd name="connsiteY142" fmla="*/ 6039260 h 6152608"/>
              <a:gd name="connsiteX143" fmla="*/ 2212657 w 2352349"/>
              <a:gd name="connsiteY143" fmla="*/ 6086885 h 6152608"/>
              <a:gd name="connsiteX144" fmla="*/ 2260623 w 2352349"/>
              <a:gd name="connsiteY144" fmla="*/ 6141863 h 6152608"/>
              <a:gd name="connsiteX145" fmla="*/ 1975485 w 2352349"/>
              <a:gd name="connsiteY145" fmla="*/ 3767548 h 6152608"/>
              <a:gd name="connsiteX146" fmla="*/ 1924050 w 2352349"/>
              <a:gd name="connsiteY146" fmla="*/ 3635150 h 6152608"/>
              <a:gd name="connsiteX147" fmla="*/ 1913572 w 2352349"/>
              <a:gd name="connsiteY147" fmla="*/ 3636103 h 6152608"/>
              <a:gd name="connsiteX148" fmla="*/ 1901190 w 2352349"/>
              <a:gd name="connsiteY148" fmla="*/ 3772310 h 6152608"/>
              <a:gd name="connsiteX149" fmla="*/ 1975485 w 2352349"/>
              <a:gd name="connsiteY149" fmla="*/ 3767548 h 6152608"/>
              <a:gd name="connsiteX150" fmla="*/ 1975485 w 2352349"/>
              <a:gd name="connsiteY150" fmla="*/ 3767548 h 6152608"/>
              <a:gd name="connsiteX151" fmla="*/ 1975485 w 2352349"/>
              <a:gd name="connsiteY151" fmla="*/ 3767548 h 6152608"/>
              <a:gd name="connsiteX152" fmla="*/ 1975485 w 2352349"/>
              <a:gd name="connsiteY152" fmla="*/ 3767548 h 6152608"/>
              <a:gd name="connsiteX153" fmla="*/ 1829752 w 2352349"/>
              <a:gd name="connsiteY153" fmla="*/ 3157948 h 6152608"/>
              <a:gd name="connsiteX154" fmla="*/ 2005965 w 2352349"/>
              <a:gd name="connsiteY154" fmla="*/ 3157948 h 6152608"/>
              <a:gd name="connsiteX155" fmla="*/ 1969770 w 2352349"/>
              <a:gd name="connsiteY155" fmla="*/ 3073175 h 6152608"/>
              <a:gd name="connsiteX156" fmla="*/ 1817370 w 2352349"/>
              <a:gd name="connsiteY156" fmla="*/ 3089368 h 6152608"/>
              <a:gd name="connsiteX157" fmla="*/ 1829752 w 2352349"/>
              <a:gd name="connsiteY157" fmla="*/ 3157948 h 6152608"/>
              <a:gd name="connsiteX158" fmla="*/ 1829752 w 2352349"/>
              <a:gd name="connsiteY158" fmla="*/ 3157948 h 6152608"/>
              <a:gd name="connsiteX159" fmla="*/ 1829752 w 2352349"/>
              <a:gd name="connsiteY159" fmla="*/ 3157948 h 6152608"/>
              <a:gd name="connsiteX160" fmla="*/ 1829752 w 2352349"/>
              <a:gd name="connsiteY160" fmla="*/ 3157948 h 6152608"/>
              <a:gd name="connsiteX161" fmla="*/ 1787842 w 2352349"/>
              <a:gd name="connsiteY161" fmla="*/ 3382738 h 6152608"/>
              <a:gd name="connsiteX162" fmla="*/ 1804035 w 2352349"/>
              <a:gd name="connsiteY162" fmla="*/ 3176046 h 6152608"/>
              <a:gd name="connsiteX163" fmla="*/ 1724025 w 2352349"/>
              <a:gd name="connsiteY163" fmla="*/ 3024598 h 6152608"/>
              <a:gd name="connsiteX164" fmla="*/ 1787842 w 2352349"/>
              <a:gd name="connsiteY164" fmla="*/ 3382738 h 6152608"/>
              <a:gd name="connsiteX165" fmla="*/ 1787842 w 2352349"/>
              <a:gd name="connsiteY165" fmla="*/ 3382738 h 6152608"/>
              <a:gd name="connsiteX166" fmla="*/ 1787842 w 2352349"/>
              <a:gd name="connsiteY166" fmla="*/ 3382738 h 6152608"/>
              <a:gd name="connsiteX167" fmla="*/ 1787842 w 2352349"/>
              <a:gd name="connsiteY167" fmla="*/ 3382738 h 6152608"/>
              <a:gd name="connsiteX168" fmla="*/ 1276350 w 2352349"/>
              <a:gd name="connsiteY168" fmla="*/ 1373915 h 6152608"/>
              <a:gd name="connsiteX169" fmla="*/ 1279207 w 2352349"/>
              <a:gd name="connsiteY169" fmla="*/ 1051018 h 6152608"/>
              <a:gd name="connsiteX170" fmla="*/ 1206817 w 2352349"/>
              <a:gd name="connsiteY170" fmla="*/ 1155793 h 6152608"/>
              <a:gd name="connsiteX171" fmla="*/ 1189672 w 2352349"/>
              <a:gd name="connsiteY171" fmla="*/ 1130075 h 6152608"/>
              <a:gd name="connsiteX172" fmla="*/ 1168717 w 2352349"/>
              <a:gd name="connsiteY172" fmla="*/ 1102453 h 6152608"/>
              <a:gd name="connsiteX173" fmla="*/ 1159192 w 2352349"/>
              <a:gd name="connsiteY173" fmla="*/ 1107215 h 6152608"/>
              <a:gd name="connsiteX174" fmla="*/ 1276350 w 2352349"/>
              <a:gd name="connsiteY174" fmla="*/ 1373915 h 6152608"/>
              <a:gd name="connsiteX175" fmla="*/ 1192530 w 2352349"/>
              <a:gd name="connsiteY175" fmla="*/ 1130075 h 6152608"/>
              <a:gd name="connsiteX176" fmla="*/ 1279207 w 2352349"/>
              <a:gd name="connsiteY176" fmla="*/ 1004345 h 6152608"/>
              <a:gd name="connsiteX177" fmla="*/ 1280160 w 2352349"/>
              <a:gd name="connsiteY177" fmla="*/ 856708 h 6152608"/>
              <a:gd name="connsiteX178" fmla="*/ 1122997 w 2352349"/>
              <a:gd name="connsiteY178" fmla="*/ 965293 h 6152608"/>
              <a:gd name="connsiteX179" fmla="*/ 1192530 w 2352349"/>
              <a:gd name="connsiteY179" fmla="*/ 1130075 h 6152608"/>
              <a:gd name="connsiteX180" fmla="*/ 1192530 w 2352349"/>
              <a:gd name="connsiteY180" fmla="*/ 1130075 h 6152608"/>
              <a:gd name="connsiteX181" fmla="*/ 1192530 w 2352349"/>
              <a:gd name="connsiteY181" fmla="*/ 1130075 h 6152608"/>
              <a:gd name="connsiteX182" fmla="*/ 1192530 w 2352349"/>
              <a:gd name="connsiteY182" fmla="*/ 1130075 h 6152608"/>
              <a:gd name="connsiteX183" fmla="*/ 1034415 w 2352349"/>
              <a:gd name="connsiteY183" fmla="*/ 1407253 h 6152608"/>
              <a:gd name="connsiteX184" fmla="*/ 1062990 w 2352349"/>
              <a:gd name="connsiteY184" fmla="*/ 1115788 h 6152608"/>
              <a:gd name="connsiteX185" fmla="*/ 1042035 w 2352349"/>
              <a:gd name="connsiteY185" fmla="*/ 1111025 h 6152608"/>
              <a:gd name="connsiteX186" fmla="*/ 1002982 w 2352349"/>
              <a:gd name="connsiteY186" fmla="*/ 1168175 h 6152608"/>
              <a:gd name="connsiteX187" fmla="*/ 937260 w 2352349"/>
              <a:gd name="connsiteY187" fmla="*/ 1102453 h 6152608"/>
              <a:gd name="connsiteX188" fmla="*/ 1034415 w 2352349"/>
              <a:gd name="connsiteY188" fmla="*/ 1407253 h 6152608"/>
              <a:gd name="connsiteX189" fmla="*/ 1000125 w 2352349"/>
              <a:gd name="connsiteY189" fmla="*/ 1137695 h 6152608"/>
              <a:gd name="connsiteX190" fmla="*/ 1081087 w 2352349"/>
              <a:gd name="connsiteY190" fmla="*/ 969103 h 6152608"/>
              <a:gd name="connsiteX191" fmla="*/ 861060 w 2352349"/>
              <a:gd name="connsiteY191" fmla="*/ 807178 h 6152608"/>
              <a:gd name="connsiteX192" fmla="*/ 1000125 w 2352349"/>
              <a:gd name="connsiteY192" fmla="*/ 1137695 h 6152608"/>
              <a:gd name="connsiteX193" fmla="*/ 1000125 w 2352349"/>
              <a:gd name="connsiteY193" fmla="*/ 1137695 h 6152608"/>
              <a:gd name="connsiteX194" fmla="*/ 1000125 w 2352349"/>
              <a:gd name="connsiteY194" fmla="*/ 1137695 h 6152608"/>
              <a:gd name="connsiteX195" fmla="*/ 1000125 w 2352349"/>
              <a:gd name="connsiteY195" fmla="*/ 1137695 h 6152608"/>
              <a:gd name="connsiteX196" fmla="*/ 308610 w 2352349"/>
              <a:gd name="connsiteY196" fmla="*/ 3159853 h 6152608"/>
              <a:gd name="connsiteX197" fmla="*/ 474345 w 2352349"/>
              <a:gd name="connsiteY197" fmla="*/ 2953160 h 6152608"/>
              <a:gd name="connsiteX198" fmla="*/ 262890 w 2352349"/>
              <a:gd name="connsiteY198" fmla="*/ 3128421 h 6152608"/>
              <a:gd name="connsiteX199" fmla="*/ 308610 w 2352349"/>
              <a:gd name="connsiteY199" fmla="*/ 3159853 h 6152608"/>
              <a:gd name="connsiteX200" fmla="*/ 308610 w 2352349"/>
              <a:gd name="connsiteY200" fmla="*/ 3159853 h 6152608"/>
              <a:gd name="connsiteX201" fmla="*/ 308610 w 2352349"/>
              <a:gd name="connsiteY201" fmla="*/ 3159853 h 6152608"/>
              <a:gd name="connsiteX202" fmla="*/ 308610 w 2352349"/>
              <a:gd name="connsiteY202" fmla="*/ 3159853 h 615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352349" h="6152608">
                <a:moveTo>
                  <a:pt x="1581150" y="6152608"/>
                </a:moveTo>
                <a:cubicBezTo>
                  <a:pt x="1573530" y="6065930"/>
                  <a:pt x="1534477" y="5923055"/>
                  <a:pt x="1533525" y="5835426"/>
                </a:cubicBezTo>
                <a:cubicBezTo>
                  <a:pt x="1532572" y="5783038"/>
                  <a:pt x="1523047" y="5738271"/>
                  <a:pt x="1481137" y="5719221"/>
                </a:cubicBezTo>
                <a:cubicBezTo>
                  <a:pt x="1471612" y="5715410"/>
                  <a:pt x="1463992" y="5712553"/>
                  <a:pt x="1451610" y="5710648"/>
                </a:cubicBezTo>
                <a:cubicBezTo>
                  <a:pt x="1424940" y="5635401"/>
                  <a:pt x="1408747" y="5558248"/>
                  <a:pt x="1392555" y="5482048"/>
                </a:cubicBezTo>
                <a:cubicBezTo>
                  <a:pt x="1389697" y="5471571"/>
                  <a:pt x="1386840" y="5460141"/>
                  <a:pt x="1385887" y="5448710"/>
                </a:cubicBezTo>
                <a:cubicBezTo>
                  <a:pt x="1382077" y="5342030"/>
                  <a:pt x="1366837" y="5236303"/>
                  <a:pt x="1338262" y="5135338"/>
                </a:cubicBezTo>
                <a:cubicBezTo>
                  <a:pt x="1335405" y="5125813"/>
                  <a:pt x="1332547" y="5115335"/>
                  <a:pt x="1328737" y="5105810"/>
                </a:cubicBezTo>
                <a:cubicBezTo>
                  <a:pt x="1302067" y="4954363"/>
                  <a:pt x="1302067" y="4819108"/>
                  <a:pt x="1242060" y="4685758"/>
                </a:cubicBezTo>
                <a:cubicBezTo>
                  <a:pt x="1241107" y="4676233"/>
                  <a:pt x="1239202" y="4665756"/>
                  <a:pt x="1236345" y="4654326"/>
                </a:cubicBezTo>
                <a:cubicBezTo>
                  <a:pt x="1233487" y="4634323"/>
                  <a:pt x="1229677" y="4612416"/>
                  <a:pt x="1226820" y="4592413"/>
                </a:cubicBezTo>
                <a:cubicBezTo>
                  <a:pt x="1210627" y="4486685"/>
                  <a:pt x="1184910" y="4381910"/>
                  <a:pt x="1184910" y="4276183"/>
                </a:cubicBezTo>
                <a:cubicBezTo>
                  <a:pt x="1185862" y="4133308"/>
                  <a:pt x="1139190" y="3999006"/>
                  <a:pt x="1119187" y="3858988"/>
                </a:cubicBezTo>
                <a:cubicBezTo>
                  <a:pt x="1103947" y="3872323"/>
                  <a:pt x="1096327" y="3887563"/>
                  <a:pt x="1090612" y="3904708"/>
                </a:cubicBezTo>
                <a:cubicBezTo>
                  <a:pt x="1068705" y="3975193"/>
                  <a:pt x="1064895" y="4044725"/>
                  <a:pt x="1073467" y="4117115"/>
                </a:cubicBezTo>
                <a:cubicBezTo>
                  <a:pt x="1079182" y="4171408"/>
                  <a:pt x="1080135" y="4227606"/>
                  <a:pt x="1074420" y="4281898"/>
                </a:cubicBezTo>
                <a:cubicBezTo>
                  <a:pt x="1062037" y="4391435"/>
                  <a:pt x="1036320" y="4500973"/>
                  <a:pt x="1031557" y="4610510"/>
                </a:cubicBezTo>
                <a:cubicBezTo>
                  <a:pt x="1023937" y="4768626"/>
                  <a:pt x="1030605" y="4926741"/>
                  <a:pt x="1027747" y="5082951"/>
                </a:cubicBezTo>
                <a:cubicBezTo>
                  <a:pt x="1026795" y="5151530"/>
                  <a:pt x="1018222" y="5222016"/>
                  <a:pt x="1020127" y="5290596"/>
                </a:cubicBezTo>
                <a:cubicBezTo>
                  <a:pt x="1021080" y="5349651"/>
                  <a:pt x="1025842" y="5407753"/>
                  <a:pt x="1036320" y="5465855"/>
                </a:cubicBezTo>
                <a:cubicBezTo>
                  <a:pt x="1037272" y="5475380"/>
                  <a:pt x="1040130" y="5485858"/>
                  <a:pt x="1042987" y="5495383"/>
                </a:cubicBezTo>
                <a:cubicBezTo>
                  <a:pt x="1045845" y="5504908"/>
                  <a:pt x="1048702" y="5515385"/>
                  <a:pt x="1050607" y="5523958"/>
                </a:cubicBezTo>
                <a:cubicBezTo>
                  <a:pt x="1042987" y="5653498"/>
                  <a:pt x="1082040" y="5789705"/>
                  <a:pt x="1057275" y="5921151"/>
                </a:cubicBezTo>
                <a:cubicBezTo>
                  <a:pt x="1051560" y="5930676"/>
                  <a:pt x="1044892" y="5941153"/>
                  <a:pt x="1040130" y="5950678"/>
                </a:cubicBezTo>
                <a:cubicBezTo>
                  <a:pt x="1021080" y="5979253"/>
                  <a:pt x="980662" y="6075262"/>
                  <a:pt x="981075" y="6142063"/>
                </a:cubicBezTo>
                <a:lnTo>
                  <a:pt x="1600932" y="6148524"/>
                </a:lnTo>
                <a:moveTo>
                  <a:pt x="601027" y="6142130"/>
                </a:moveTo>
                <a:cubicBezTo>
                  <a:pt x="604837" y="6112603"/>
                  <a:pt x="610552" y="6080218"/>
                  <a:pt x="623887" y="6052596"/>
                </a:cubicBezTo>
                <a:cubicBezTo>
                  <a:pt x="643890" y="6013543"/>
                  <a:pt x="646747" y="5975443"/>
                  <a:pt x="640080" y="5933533"/>
                </a:cubicBezTo>
                <a:cubicBezTo>
                  <a:pt x="611505" y="5778276"/>
                  <a:pt x="584835" y="5623971"/>
                  <a:pt x="556260" y="5467760"/>
                </a:cubicBezTo>
                <a:cubicBezTo>
                  <a:pt x="556260" y="5464903"/>
                  <a:pt x="555307" y="5463951"/>
                  <a:pt x="555307" y="5461093"/>
                </a:cubicBezTo>
                <a:cubicBezTo>
                  <a:pt x="544830" y="5315360"/>
                  <a:pt x="533400" y="5166771"/>
                  <a:pt x="526732" y="5021038"/>
                </a:cubicBezTo>
                <a:cubicBezTo>
                  <a:pt x="521017" y="4918168"/>
                  <a:pt x="510540" y="4820060"/>
                  <a:pt x="483870" y="4718143"/>
                </a:cubicBezTo>
                <a:cubicBezTo>
                  <a:pt x="444817" y="4572410"/>
                  <a:pt x="408622" y="4423821"/>
                  <a:pt x="405765" y="4272373"/>
                </a:cubicBezTo>
                <a:cubicBezTo>
                  <a:pt x="402907" y="4142833"/>
                  <a:pt x="393382" y="4010435"/>
                  <a:pt x="383857" y="3880896"/>
                </a:cubicBezTo>
                <a:cubicBezTo>
                  <a:pt x="373380" y="3735163"/>
                  <a:pt x="358140" y="3587525"/>
                  <a:pt x="345757" y="3440840"/>
                </a:cubicBezTo>
                <a:cubicBezTo>
                  <a:pt x="341947" y="3397978"/>
                  <a:pt x="344805" y="3354163"/>
                  <a:pt x="341947" y="3311300"/>
                </a:cubicBezTo>
                <a:cubicBezTo>
                  <a:pt x="340995" y="3282725"/>
                  <a:pt x="336232" y="3253198"/>
                  <a:pt x="328612" y="3226528"/>
                </a:cubicBezTo>
                <a:cubicBezTo>
                  <a:pt x="324802" y="3213193"/>
                  <a:pt x="309562" y="3191285"/>
                  <a:pt x="299085" y="3191285"/>
                </a:cubicBezTo>
                <a:cubicBezTo>
                  <a:pt x="253365" y="3191285"/>
                  <a:pt x="243840" y="3158900"/>
                  <a:pt x="224790" y="3132231"/>
                </a:cubicBezTo>
                <a:cubicBezTo>
                  <a:pt x="214312" y="3116038"/>
                  <a:pt x="204787" y="3099846"/>
                  <a:pt x="189547" y="3087463"/>
                </a:cubicBezTo>
                <a:cubicBezTo>
                  <a:pt x="135255" y="3044600"/>
                  <a:pt x="111442" y="2986498"/>
                  <a:pt x="104775" y="2921728"/>
                </a:cubicBezTo>
                <a:cubicBezTo>
                  <a:pt x="97155" y="2859815"/>
                  <a:pt x="73342" y="2797903"/>
                  <a:pt x="92392" y="2734085"/>
                </a:cubicBezTo>
                <a:cubicBezTo>
                  <a:pt x="93345" y="2727418"/>
                  <a:pt x="92392" y="2721703"/>
                  <a:pt x="91440" y="2715035"/>
                </a:cubicBezTo>
                <a:cubicBezTo>
                  <a:pt x="68580" y="2651218"/>
                  <a:pt x="52387" y="2585496"/>
                  <a:pt x="39052" y="2520725"/>
                </a:cubicBezTo>
                <a:lnTo>
                  <a:pt x="39052" y="2520725"/>
                </a:lnTo>
                <a:lnTo>
                  <a:pt x="39052" y="2520725"/>
                </a:lnTo>
                <a:lnTo>
                  <a:pt x="39052" y="2520725"/>
                </a:lnTo>
                <a:cubicBezTo>
                  <a:pt x="39052" y="2405473"/>
                  <a:pt x="0" y="2291173"/>
                  <a:pt x="0" y="2175920"/>
                </a:cubicBezTo>
                <a:cubicBezTo>
                  <a:pt x="3810" y="2140678"/>
                  <a:pt x="7620" y="2102578"/>
                  <a:pt x="13335" y="2068288"/>
                </a:cubicBezTo>
                <a:cubicBezTo>
                  <a:pt x="20002" y="2026378"/>
                  <a:pt x="52387" y="1899695"/>
                  <a:pt x="55245" y="1879693"/>
                </a:cubicBezTo>
                <a:cubicBezTo>
                  <a:pt x="91440" y="1625375"/>
                  <a:pt x="65722" y="1353913"/>
                  <a:pt x="156210" y="1108168"/>
                </a:cubicBezTo>
                <a:cubicBezTo>
                  <a:pt x="171450" y="1091023"/>
                  <a:pt x="187642" y="1076735"/>
                  <a:pt x="204787" y="1063400"/>
                </a:cubicBezTo>
                <a:cubicBezTo>
                  <a:pt x="324802" y="975770"/>
                  <a:pt x="513397" y="988153"/>
                  <a:pt x="645795" y="918620"/>
                </a:cubicBezTo>
                <a:cubicBezTo>
                  <a:pt x="667702" y="909095"/>
                  <a:pt x="690562" y="898618"/>
                  <a:pt x="710565" y="885283"/>
                </a:cubicBezTo>
                <a:cubicBezTo>
                  <a:pt x="730567" y="872900"/>
                  <a:pt x="752475" y="860518"/>
                  <a:pt x="772477" y="846230"/>
                </a:cubicBezTo>
                <a:cubicBezTo>
                  <a:pt x="835342" y="798605"/>
                  <a:pt x="867727" y="743360"/>
                  <a:pt x="851535" y="664303"/>
                </a:cubicBezTo>
                <a:cubicBezTo>
                  <a:pt x="845820" y="638585"/>
                  <a:pt x="848677" y="611915"/>
                  <a:pt x="844867" y="586198"/>
                </a:cubicBezTo>
                <a:cubicBezTo>
                  <a:pt x="839152" y="556670"/>
                  <a:pt x="835342" y="524285"/>
                  <a:pt x="824865" y="496663"/>
                </a:cubicBezTo>
                <a:cubicBezTo>
                  <a:pt x="805815" y="450943"/>
                  <a:pt x="798195" y="409033"/>
                  <a:pt x="808672" y="367123"/>
                </a:cubicBezTo>
                <a:lnTo>
                  <a:pt x="809625" y="364265"/>
                </a:lnTo>
                <a:cubicBezTo>
                  <a:pt x="816292" y="338548"/>
                  <a:pt x="831532" y="341405"/>
                  <a:pt x="831532" y="341405"/>
                </a:cubicBezTo>
                <a:cubicBezTo>
                  <a:pt x="839152" y="347120"/>
                  <a:pt x="848677" y="360455"/>
                  <a:pt x="848677" y="360455"/>
                </a:cubicBezTo>
                <a:cubicBezTo>
                  <a:pt x="848360" y="348708"/>
                  <a:pt x="848042" y="336960"/>
                  <a:pt x="847725" y="325213"/>
                </a:cubicBezTo>
                <a:cubicBezTo>
                  <a:pt x="848042" y="310925"/>
                  <a:pt x="848360" y="296638"/>
                  <a:pt x="848677" y="282350"/>
                </a:cubicBezTo>
                <a:cubicBezTo>
                  <a:pt x="851535" y="279493"/>
                  <a:pt x="854392" y="260443"/>
                  <a:pt x="856297" y="249013"/>
                </a:cubicBezTo>
                <a:cubicBezTo>
                  <a:pt x="857250" y="233773"/>
                  <a:pt x="860107" y="251870"/>
                  <a:pt x="862012" y="229010"/>
                </a:cubicBezTo>
                <a:cubicBezTo>
                  <a:pt x="862965" y="223295"/>
                  <a:pt x="864870" y="223295"/>
                  <a:pt x="865822" y="209008"/>
                </a:cubicBezTo>
                <a:cubicBezTo>
                  <a:pt x="866775" y="179480"/>
                  <a:pt x="868680" y="189958"/>
                  <a:pt x="871537" y="189005"/>
                </a:cubicBezTo>
                <a:cubicBezTo>
                  <a:pt x="872490" y="147095"/>
                  <a:pt x="875347" y="143285"/>
                  <a:pt x="878205" y="169003"/>
                </a:cubicBezTo>
                <a:cubicBezTo>
                  <a:pt x="881062" y="162335"/>
                  <a:pt x="883920" y="156620"/>
                  <a:pt x="885825" y="144238"/>
                </a:cubicBezTo>
                <a:cubicBezTo>
                  <a:pt x="889635" y="130903"/>
                  <a:pt x="892492" y="122330"/>
                  <a:pt x="898207" y="128998"/>
                </a:cubicBezTo>
                <a:cubicBezTo>
                  <a:pt x="903922" y="145190"/>
                  <a:pt x="907732" y="109948"/>
                  <a:pt x="913447" y="108995"/>
                </a:cubicBezTo>
                <a:cubicBezTo>
                  <a:pt x="919162" y="115663"/>
                  <a:pt x="923925" y="59465"/>
                  <a:pt x="929640" y="91850"/>
                </a:cubicBezTo>
                <a:cubicBezTo>
                  <a:pt x="935355" y="104233"/>
                  <a:pt x="940117" y="69943"/>
                  <a:pt x="945832" y="78515"/>
                </a:cubicBezTo>
                <a:cubicBezTo>
                  <a:pt x="948690" y="75658"/>
                  <a:pt x="955357" y="78515"/>
                  <a:pt x="961072" y="62323"/>
                </a:cubicBezTo>
                <a:cubicBezTo>
                  <a:pt x="967740" y="59465"/>
                  <a:pt x="973455" y="42320"/>
                  <a:pt x="978217" y="45178"/>
                </a:cubicBezTo>
                <a:cubicBezTo>
                  <a:pt x="984885" y="48035"/>
                  <a:pt x="991552" y="34700"/>
                  <a:pt x="997267" y="41368"/>
                </a:cubicBezTo>
                <a:cubicBezTo>
                  <a:pt x="1006792" y="18508"/>
                  <a:pt x="1016317" y="38510"/>
                  <a:pt x="1026795" y="28985"/>
                </a:cubicBezTo>
                <a:cubicBezTo>
                  <a:pt x="1037272" y="18508"/>
                  <a:pt x="1046797" y="6125"/>
                  <a:pt x="1058227" y="19460"/>
                </a:cubicBezTo>
                <a:cubicBezTo>
                  <a:pt x="1068705" y="410"/>
                  <a:pt x="1078230" y="26128"/>
                  <a:pt x="1090612" y="12793"/>
                </a:cubicBezTo>
                <a:cubicBezTo>
                  <a:pt x="1101090" y="13745"/>
                  <a:pt x="1112520" y="4220"/>
                  <a:pt x="1122997" y="7078"/>
                </a:cubicBezTo>
                <a:cubicBezTo>
                  <a:pt x="1135380" y="410"/>
                  <a:pt x="1144905" y="33748"/>
                  <a:pt x="1156335" y="3268"/>
                </a:cubicBezTo>
                <a:cubicBezTo>
                  <a:pt x="1168717" y="3268"/>
                  <a:pt x="1178242" y="-3400"/>
                  <a:pt x="1189672" y="2315"/>
                </a:cubicBezTo>
                <a:cubicBezTo>
                  <a:pt x="1196340" y="8030"/>
                  <a:pt x="1203007" y="18508"/>
                  <a:pt x="1208722" y="3268"/>
                </a:cubicBezTo>
                <a:cubicBezTo>
                  <a:pt x="1215390" y="6125"/>
                  <a:pt x="1223962" y="13745"/>
                  <a:pt x="1228725" y="8983"/>
                </a:cubicBezTo>
                <a:cubicBezTo>
                  <a:pt x="1235392" y="14698"/>
                  <a:pt x="1242060" y="22318"/>
                  <a:pt x="1247775" y="15650"/>
                </a:cubicBezTo>
                <a:cubicBezTo>
                  <a:pt x="1250632" y="8983"/>
                  <a:pt x="1254442" y="5173"/>
                  <a:pt x="1257300" y="6125"/>
                </a:cubicBezTo>
                <a:cubicBezTo>
                  <a:pt x="1260157" y="7078"/>
                  <a:pt x="1260157" y="15650"/>
                  <a:pt x="1263015" y="28985"/>
                </a:cubicBezTo>
                <a:cubicBezTo>
                  <a:pt x="1270635" y="35653"/>
                  <a:pt x="1279207" y="44225"/>
                  <a:pt x="1284922" y="44225"/>
                </a:cubicBezTo>
                <a:cubicBezTo>
                  <a:pt x="1295400" y="63275"/>
                  <a:pt x="1301115" y="70895"/>
                  <a:pt x="1308735" y="69943"/>
                </a:cubicBezTo>
                <a:cubicBezTo>
                  <a:pt x="1316355" y="87088"/>
                  <a:pt x="1323975" y="70895"/>
                  <a:pt x="1328737" y="91850"/>
                </a:cubicBezTo>
                <a:cubicBezTo>
                  <a:pt x="1335405" y="78515"/>
                  <a:pt x="1342072" y="105185"/>
                  <a:pt x="1345882" y="108995"/>
                </a:cubicBezTo>
                <a:cubicBezTo>
                  <a:pt x="1352550" y="108043"/>
                  <a:pt x="1358265" y="128998"/>
                  <a:pt x="1363027" y="128998"/>
                </a:cubicBezTo>
                <a:cubicBezTo>
                  <a:pt x="1368742" y="120425"/>
                  <a:pt x="1373505" y="148048"/>
                  <a:pt x="1378267" y="150905"/>
                </a:cubicBezTo>
                <a:cubicBezTo>
                  <a:pt x="1383982" y="176623"/>
                  <a:pt x="1387792" y="142333"/>
                  <a:pt x="1391602" y="170908"/>
                </a:cubicBezTo>
                <a:cubicBezTo>
                  <a:pt x="1395412" y="145190"/>
                  <a:pt x="1399222" y="188053"/>
                  <a:pt x="1402080" y="197578"/>
                </a:cubicBezTo>
                <a:cubicBezTo>
                  <a:pt x="1403032" y="187100"/>
                  <a:pt x="1405890" y="210913"/>
                  <a:pt x="1407795" y="217580"/>
                </a:cubicBezTo>
                <a:cubicBezTo>
                  <a:pt x="1408747" y="224248"/>
                  <a:pt x="1410652" y="229963"/>
                  <a:pt x="1411605" y="232820"/>
                </a:cubicBezTo>
                <a:cubicBezTo>
                  <a:pt x="1414462" y="245203"/>
                  <a:pt x="1415415" y="257585"/>
                  <a:pt x="1415415" y="270920"/>
                </a:cubicBezTo>
                <a:cubicBezTo>
                  <a:pt x="1415415" y="284255"/>
                  <a:pt x="1415415" y="297590"/>
                  <a:pt x="1412557" y="311878"/>
                </a:cubicBezTo>
                <a:cubicBezTo>
                  <a:pt x="1408747" y="337595"/>
                  <a:pt x="1409700" y="363313"/>
                  <a:pt x="1418272" y="387125"/>
                </a:cubicBezTo>
                <a:lnTo>
                  <a:pt x="1418272" y="387125"/>
                </a:lnTo>
                <a:cubicBezTo>
                  <a:pt x="1418272" y="387125"/>
                  <a:pt x="1456372" y="380458"/>
                  <a:pt x="1463040" y="404270"/>
                </a:cubicBezTo>
                <a:cubicBezTo>
                  <a:pt x="1463040" y="404270"/>
                  <a:pt x="1472565" y="447133"/>
                  <a:pt x="1449705" y="488090"/>
                </a:cubicBezTo>
                <a:cubicBezTo>
                  <a:pt x="1446847" y="494758"/>
                  <a:pt x="1442085" y="501425"/>
                  <a:pt x="1434465" y="508093"/>
                </a:cubicBezTo>
                <a:cubicBezTo>
                  <a:pt x="1369695" y="571910"/>
                  <a:pt x="1336357" y="653825"/>
                  <a:pt x="1316355" y="734788"/>
                </a:cubicBezTo>
                <a:cubicBezTo>
                  <a:pt x="1289685" y="837658"/>
                  <a:pt x="1293495" y="905285"/>
                  <a:pt x="1439227" y="948148"/>
                </a:cubicBezTo>
                <a:cubicBezTo>
                  <a:pt x="1557337" y="984343"/>
                  <a:pt x="1686877" y="1028158"/>
                  <a:pt x="1802130" y="1071973"/>
                </a:cubicBezTo>
                <a:cubicBezTo>
                  <a:pt x="1849755" y="1089118"/>
                  <a:pt x="1879282" y="1123408"/>
                  <a:pt x="1880235" y="1174843"/>
                </a:cubicBezTo>
                <a:cubicBezTo>
                  <a:pt x="1881187" y="1246280"/>
                  <a:pt x="1886902" y="1314860"/>
                  <a:pt x="1904047" y="1385345"/>
                </a:cubicBezTo>
                <a:cubicBezTo>
                  <a:pt x="1924050" y="1463450"/>
                  <a:pt x="1982152" y="1873978"/>
                  <a:pt x="1974532" y="2002565"/>
                </a:cubicBezTo>
                <a:cubicBezTo>
                  <a:pt x="1971675" y="2040665"/>
                  <a:pt x="1980247" y="2079718"/>
                  <a:pt x="1986915" y="2118770"/>
                </a:cubicBezTo>
                <a:cubicBezTo>
                  <a:pt x="1992630" y="2145440"/>
                  <a:pt x="2005965" y="2171158"/>
                  <a:pt x="2015490" y="2198781"/>
                </a:cubicBezTo>
                <a:cubicBezTo>
                  <a:pt x="2022157" y="2220688"/>
                  <a:pt x="2038350" y="2250215"/>
                  <a:pt x="2030730" y="2266408"/>
                </a:cubicBezTo>
                <a:cubicBezTo>
                  <a:pt x="2002155" y="2324510"/>
                  <a:pt x="2025015" y="2379756"/>
                  <a:pt x="2027872" y="2435000"/>
                </a:cubicBezTo>
                <a:cubicBezTo>
                  <a:pt x="2028825" y="2455003"/>
                  <a:pt x="2034540" y="2475958"/>
                  <a:pt x="2035492" y="2496913"/>
                </a:cubicBezTo>
                <a:cubicBezTo>
                  <a:pt x="2041207" y="2651218"/>
                  <a:pt x="2059305" y="3004596"/>
                  <a:pt x="2059305" y="3029360"/>
                </a:cubicBezTo>
                <a:cubicBezTo>
                  <a:pt x="2059305" y="3067460"/>
                  <a:pt x="2063115" y="3109371"/>
                  <a:pt x="2049780" y="3144613"/>
                </a:cubicBezTo>
                <a:cubicBezTo>
                  <a:pt x="2036445" y="3179856"/>
                  <a:pt x="2033587" y="3212240"/>
                  <a:pt x="2040255" y="3247483"/>
                </a:cubicBezTo>
                <a:cubicBezTo>
                  <a:pt x="2046922" y="3277010"/>
                  <a:pt x="2055495" y="3308443"/>
                  <a:pt x="2063115" y="3337018"/>
                </a:cubicBezTo>
                <a:cubicBezTo>
                  <a:pt x="2075497" y="3372260"/>
                  <a:pt x="2068830" y="3401788"/>
                  <a:pt x="2053590" y="3437031"/>
                </a:cubicBezTo>
                <a:cubicBezTo>
                  <a:pt x="2026920" y="3500848"/>
                  <a:pt x="2005965" y="3565618"/>
                  <a:pt x="2040255" y="3637056"/>
                </a:cubicBezTo>
                <a:cubicBezTo>
                  <a:pt x="2075497" y="3712303"/>
                  <a:pt x="2098357" y="3793265"/>
                  <a:pt x="2128837" y="3879943"/>
                </a:cubicBezTo>
                <a:cubicBezTo>
                  <a:pt x="2145030" y="3886610"/>
                  <a:pt x="2168842" y="3895183"/>
                  <a:pt x="2191702" y="3902803"/>
                </a:cubicBezTo>
                <a:cubicBezTo>
                  <a:pt x="2207895" y="3938998"/>
                  <a:pt x="2215515" y="3974240"/>
                  <a:pt x="2234565" y="4003768"/>
                </a:cubicBezTo>
                <a:cubicBezTo>
                  <a:pt x="2279332" y="4071396"/>
                  <a:pt x="2306955" y="4148548"/>
                  <a:pt x="2325052" y="4223796"/>
                </a:cubicBezTo>
                <a:cubicBezTo>
                  <a:pt x="2335530" y="4269516"/>
                  <a:pt x="2322195" y="4317141"/>
                  <a:pt x="2335530" y="4362860"/>
                </a:cubicBezTo>
                <a:cubicBezTo>
                  <a:pt x="2364105" y="4460016"/>
                  <a:pt x="2348865" y="4557171"/>
                  <a:pt x="2343150" y="4656231"/>
                </a:cubicBezTo>
                <a:cubicBezTo>
                  <a:pt x="2340292" y="4704808"/>
                  <a:pt x="2342197" y="4753385"/>
                  <a:pt x="2329815" y="4801010"/>
                </a:cubicBezTo>
                <a:cubicBezTo>
                  <a:pt x="2319337" y="4846730"/>
                  <a:pt x="2300287" y="4891498"/>
                  <a:pt x="2247900" y="4903880"/>
                </a:cubicBezTo>
                <a:cubicBezTo>
                  <a:pt x="2199322" y="4913405"/>
                  <a:pt x="2149792" y="4917216"/>
                  <a:pt x="2101215" y="4913405"/>
                </a:cubicBezTo>
                <a:cubicBezTo>
                  <a:pt x="2081212" y="4912453"/>
                  <a:pt x="2058352" y="4907691"/>
                  <a:pt x="2038350" y="4906738"/>
                </a:cubicBezTo>
                <a:cubicBezTo>
                  <a:pt x="1993582" y="4896260"/>
                  <a:pt x="1928812" y="4883878"/>
                  <a:pt x="1917382" y="4896260"/>
                </a:cubicBezTo>
                <a:cubicBezTo>
                  <a:pt x="1839277" y="5006751"/>
                  <a:pt x="1917382" y="5142005"/>
                  <a:pt x="1926907" y="5273451"/>
                </a:cubicBezTo>
                <a:cubicBezTo>
                  <a:pt x="1929765" y="5295358"/>
                  <a:pt x="1932622" y="5316313"/>
                  <a:pt x="1934527" y="5338221"/>
                </a:cubicBezTo>
                <a:cubicBezTo>
                  <a:pt x="1935480" y="5347746"/>
                  <a:pt x="1937385" y="5358223"/>
                  <a:pt x="1938337" y="5369653"/>
                </a:cubicBezTo>
                <a:cubicBezTo>
                  <a:pt x="1944052" y="5473476"/>
                  <a:pt x="1994535" y="5583966"/>
                  <a:pt x="1983105" y="5695408"/>
                </a:cubicBezTo>
                <a:cubicBezTo>
                  <a:pt x="1983105" y="5720173"/>
                  <a:pt x="1957387" y="5731603"/>
                  <a:pt x="1931670" y="5731603"/>
                </a:cubicBezTo>
                <a:cubicBezTo>
                  <a:pt x="1945005" y="5743985"/>
                  <a:pt x="1957387" y="5756368"/>
                  <a:pt x="1974532" y="5780180"/>
                </a:cubicBezTo>
                <a:cubicBezTo>
                  <a:pt x="1980247" y="5788753"/>
                  <a:pt x="1984057" y="5797326"/>
                  <a:pt x="1986915" y="5806851"/>
                </a:cubicBezTo>
                <a:cubicBezTo>
                  <a:pt x="1997392" y="5833521"/>
                  <a:pt x="2003107" y="5864001"/>
                  <a:pt x="2009775" y="5893528"/>
                </a:cubicBezTo>
                <a:cubicBezTo>
                  <a:pt x="2026920" y="5959251"/>
                  <a:pt x="2065020" y="6006876"/>
                  <a:pt x="2127885" y="6039260"/>
                </a:cubicBezTo>
                <a:cubicBezTo>
                  <a:pt x="2156460" y="6054501"/>
                  <a:pt x="2190534" y="6069785"/>
                  <a:pt x="2212657" y="6086885"/>
                </a:cubicBezTo>
                <a:cubicBezTo>
                  <a:pt x="2234780" y="6103985"/>
                  <a:pt x="2270148" y="6094238"/>
                  <a:pt x="2260623" y="6141863"/>
                </a:cubicBezTo>
                <a:moveTo>
                  <a:pt x="1975485" y="3767548"/>
                </a:moveTo>
                <a:cubicBezTo>
                  <a:pt x="1958340" y="3719923"/>
                  <a:pt x="1942147" y="3678013"/>
                  <a:pt x="1924050" y="3635150"/>
                </a:cubicBezTo>
                <a:cubicBezTo>
                  <a:pt x="1920240" y="3635150"/>
                  <a:pt x="1916430" y="3635150"/>
                  <a:pt x="1913572" y="3636103"/>
                </a:cubicBezTo>
                <a:cubicBezTo>
                  <a:pt x="1909762" y="3680871"/>
                  <a:pt x="1905952" y="3725638"/>
                  <a:pt x="1901190" y="3772310"/>
                </a:cubicBezTo>
                <a:cubicBezTo>
                  <a:pt x="1929765" y="3769453"/>
                  <a:pt x="1949767" y="3769453"/>
                  <a:pt x="1975485" y="3767548"/>
                </a:cubicBezTo>
                <a:lnTo>
                  <a:pt x="1975485" y="3767548"/>
                </a:lnTo>
                <a:lnTo>
                  <a:pt x="1975485" y="3767548"/>
                </a:lnTo>
                <a:lnTo>
                  <a:pt x="1975485" y="3767548"/>
                </a:lnTo>
                <a:close/>
                <a:moveTo>
                  <a:pt x="1829752" y="3157948"/>
                </a:moveTo>
                <a:lnTo>
                  <a:pt x="2005965" y="3157948"/>
                </a:lnTo>
                <a:cubicBezTo>
                  <a:pt x="2027872" y="3096035"/>
                  <a:pt x="2023110" y="3087463"/>
                  <a:pt x="1969770" y="3073175"/>
                </a:cubicBezTo>
                <a:cubicBezTo>
                  <a:pt x="1918335" y="3057935"/>
                  <a:pt x="1872615" y="3062698"/>
                  <a:pt x="1817370" y="3089368"/>
                </a:cubicBezTo>
                <a:cubicBezTo>
                  <a:pt x="1820227" y="3114133"/>
                  <a:pt x="1825942" y="3138898"/>
                  <a:pt x="1829752" y="3157948"/>
                </a:cubicBezTo>
                <a:lnTo>
                  <a:pt x="1829752" y="3157948"/>
                </a:lnTo>
                <a:lnTo>
                  <a:pt x="1829752" y="3157948"/>
                </a:lnTo>
                <a:lnTo>
                  <a:pt x="1829752" y="3157948"/>
                </a:lnTo>
                <a:close/>
                <a:moveTo>
                  <a:pt x="1787842" y="3382738"/>
                </a:moveTo>
                <a:cubicBezTo>
                  <a:pt x="1791652" y="3349400"/>
                  <a:pt x="1809750" y="3185571"/>
                  <a:pt x="1804035" y="3176046"/>
                </a:cubicBezTo>
                <a:cubicBezTo>
                  <a:pt x="1784032" y="3141756"/>
                  <a:pt x="1760220" y="3063650"/>
                  <a:pt x="1724025" y="3024598"/>
                </a:cubicBezTo>
                <a:cubicBezTo>
                  <a:pt x="1694497" y="3091273"/>
                  <a:pt x="1741170" y="3283678"/>
                  <a:pt x="1787842" y="3382738"/>
                </a:cubicBezTo>
                <a:lnTo>
                  <a:pt x="1787842" y="3382738"/>
                </a:lnTo>
                <a:lnTo>
                  <a:pt x="1787842" y="3382738"/>
                </a:lnTo>
                <a:lnTo>
                  <a:pt x="1787842" y="3382738"/>
                </a:lnTo>
                <a:close/>
                <a:moveTo>
                  <a:pt x="1276350" y="1373915"/>
                </a:moveTo>
                <a:cubicBezTo>
                  <a:pt x="1287780" y="1283428"/>
                  <a:pt x="1291590" y="1130075"/>
                  <a:pt x="1279207" y="1051018"/>
                </a:cubicBezTo>
                <a:cubicBezTo>
                  <a:pt x="1278255" y="1047208"/>
                  <a:pt x="1230630" y="1131028"/>
                  <a:pt x="1206817" y="1155793"/>
                </a:cubicBezTo>
                <a:cubicBezTo>
                  <a:pt x="1199197" y="1145315"/>
                  <a:pt x="1193482" y="1136743"/>
                  <a:pt x="1189672" y="1130075"/>
                </a:cubicBezTo>
                <a:cubicBezTo>
                  <a:pt x="1179195" y="1119598"/>
                  <a:pt x="1179195" y="1112930"/>
                  <a:pt x="1168717" y="1102453"/>
                </a:cubicBezTo>
                <a:cubicBezTo>
                  <a:pt x="1165860" y="1103405"/>
                  <a:pt x="1159192" y="1107215"/>
                  <a:pt x="1159192" y="1107215"/>
                </a:cubicBezTo>
                <a:cubicBezTo>
                  <a:pt x="1193482" y="1192940"/>
                  <a:pt x="1237297" y="1325338"/>
                  <a:pt x="1276350" y="1373915"/>
                </a:cubicBezTo>
                <a:close/>
                <a:moveTo>
                  <a:pt x="1192530" y="1130075"/>
                </a:moveTo>
                <a:cubicBezTo>
                  <a:pt x="1255395" y="1110073"/>
                  <a:pt x="1270635" y="1054828"/>
                  <a:pt x="1279207" y="1004345"/>
                </a:cubicBezTo>
                <a:cubicBezTo>
                  <a:pt x="1288732" y="961483"/>
                  <a:pt x="1280160" y="914810"/>
                  <a:pt x="1280160" y="856708"/>
                </a:cubicBezTo>
                <a:cubicBezTo>
                  <a:pt x="1223962" y="894808"/>
                  <a:pt x="1164907" y="936718"/>
                  <a:pt x="1122997" y="965293"/>
                </a:cubicBezTo>
                <a:cubicBezTo>
                  <a:pt x="1144905" y="1028158"/>
                  <a:pt x="1173480" y="1073878"/>
                  <a:pt x="1192530" y="1130075"/>
                </a:cubicBezTo>
                <a:lnTo>
                  <a:pt x="1192530" y="1130075"/>
                </a:lnTo>
                <a:lnTo>
                  <a:pt x="1192530" y="1130075"/>
                </a:lnTo>
                <a:lnTo>
                  <a:pt x="1192530" y="1130075"/>
                </a:lnTo>
                <a:close/>
                <a:moveTo>
                  <a:pt x="1034415" y="1407253"/>
                </a:moveTo>
                <a:cubicBezTo>
                  <a:pt x="1037272" y="1406300"/>
                  <a:pt x="1054417" y="1210085"/>
                  <a:pt x="1062990" y="1115788"/>
                </a:cubicBezTo>
                <a:cubicBezTo>
                  <a:pt x="1055370" y="1113883"/>
                  <a:pt x="1049655" y="1114835"/>
                  <a:pt x="1042035" y="1111025"/>
                </a:cubicBezTo>
                <a:cubicBezTo>
                  <a:pt x="1031557" y="1123408"/>
                  <a:pt x="1019175" y="1144363"/>
                  <a:pt x="1002982" y="1168175"/>
                </a:cubicBezTo>
                <a:cubicBezTo>
                  <a:pt x="985837" y="1154840"/>
                  <a:pt x="978217" y="1141505"/>
                  <a:pt x="937260" y="1102453"/>
                </a:cubicBezTo>
                <a:cubicBezTo>
                  <a:pt x="962977" y="1184368"/>
                  <a:pt x="1034415" y="1407253"/>
                  <a:pt x="1034415" y="1407253"/>
                </a:cubicBezTo>
                <a:close/>
                <a:moveTo>
                  <a:pt x="1000125" y="1137695"/>
                </a:moveTo>
                <a:cubicBezTo>
                  <a:pt x="1025842" y="1082450"/>
                  <a:pt x="1051560" y="1030063"/>
                  <a:pt x="1081087" y="969103"/>
                </a:cubicBezTo>
                <a:cubicBezTo>
                  <a:pt x="1005840" y="913858"/>
                  <a:pt x="932497" y="861470"/>
                  <a:pt x="861060" y="807178"/>
                </a:cubicBezTo>
                <a:cubicBezTo>
                  <a:pt x="832485" y="870043"/>
                  <a:pt x="903922" y="1041493"/>
                  <a:pt x="1000125" y="1137695"/>
                </a:cubicBezTo>
                <a:lnTo>
                  <a:pt x="1000125" y="1137695"/>
                </a:lnTo>
                <a:lnTo>
                  <a:pt x="1000125" y="1137695"/>
                </a:lnTo>
                <a:lnTo>
                  <a:pt x="1000125" y="1137695"/>
                </a:lnTo>
                <a:close/>
                <a:moveTo>
                  <a:pt x="308610" y="3159853"/>
                </a:moveTo>
                <a:cubicBezTo>
                  <a:pt x="363855" y="3091273"/>
                  <a:pt x="418147" y="3026503"/>
                  <a:pt x="474345" y="2953160"/>
                </a:cubicBezTo>
                <a:cubicBezTo>
                  <a:pt x="357187" y="2966496"/>
                  <a:pt x="311467" y="3043648"/>
                  <a:pt x="262890" y="3128421"/>
                </a:cubicBezTo>
                <a:cubicBezTo>
                  <a:pt x="280035" y="3139850"/>
                  <a:pt x="292417" y="3149375"/>
                  <a:pt x="308610" y="3159853"/>
                </a:cubicBezTo>
                <a:lnTo>
                  <a:pt x="308610" y="3159853"/>
                </a:lnTo>
                <a:lnTo>
                  <a:pt x="308610" y="3159853"/>
                </a:lnTo>
                <a:lnTo>
                  <a:pt x="308610" y="3159853"/>
                </a:lnTo>
                <a:close/>
              </a:path>
            </a:pathLst>
          </a:custGeom>
          <a:noFill/>
          <a:ln w="44450" cap="flat">
            <a:solidFill>
              <a:srgbClr val="0070C0"/>
            </a:solidFill>
            <a:prstDash val="solid"/>
            <a:miter/>
          </a:ln>
        </p:spPr>
        <p:txBody>
          <a:bodyPr rtlCol="0" anchor="ctr"/>
          <a:lstStyle/>
          <a:p>
            <a:endParaRPr lang="en-US"/>
          </a:p>
        </p:txBody>
      </p:sp>
      <p:sp>
        <p:nvSpPr>
          <p:cNvPr id="33" name="TextBox 32">
            <a:extLst>
              <a:ext uri="{FF2B5EF4-FFF2-40B4-BE49-F238E27FC236}">
                <a16:creationId xmlns:a16="http://schemas.microsoft.com/office/drawing/2014/main" id="{694E821A-1C0D-4A42-90B0-FB7F10C0DD2F}"/>
              </a:ext>
            </a:extLst>
          </p:cNvPr>
          <p:cNvSpPr txBox="1"/>
          <p:nvPr/>
        </p:nvSpPr>
        <p:spPr>
          <a:xfrm>
            <a:off x="4969437" y="572520"/>
            <a:ext cx="6209758" cy="923330"/>
          </a:xfrm>
          <a:prstGeom prst="rect">
            <a:avLst/>
          </a:prstGeom>
          <a:noFill/>
        </p:spPr>
        <p:txBody>
          <a:bodyPr wrap="square" rtlCol="0" anchor="ctr">
            <a:spAutoFit/>
          </a:bodyPr>
          <a:lstStyle/>
          <a:p>
            <a:r>
              <a:rPr lang="en-US" altLang="ko-KR" sz="5400" dirty="0">
                <a:solidFill>
                  <a:srgbClr val="FFDA63"/>
                </a:solidFill>
                <a:cs typeface="Arial" pitchFamily="34" charset="0"/>
              </a:rPr>
              <a:t>Agenda</a:t>
            </a:r>
            <a:endParaRPr lang="ko-KR" altLang="en-US" sz="5400" dirty="0">
              <a:solidFill>
                <a:srgbClr val="FFDA63"/>
              </a:solidFill>
              <a:cs typeface="Arial" pitchFamily="34" charset="0"/>
            </a:endParaRPr>
          </a:p>
        </p:txBody>
      </p:sp>
    </p:spTree>
    <p:extLst>
      <p:ext uri="{BB962C8B-B14F-4D97-AF65-F5344CB8AC3E}">
        <p14:creationId xmlns:p14="http://schemas.microsoft.com/office/powerpoint/2010/main" val="338935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EED8B5-7B9B-1D4D-8A59-C0A022D638BC}"/>
              </a:ext>
            </a:extLst>
          </p:cNvPr>
          <p:cNvGrpSpPr/>
          <p:nvPr/>
        </p:nvGrpSpPr>
        <p:grpSpPr>
          <a:xfrm>
            <a:off x="3047998" y="1454727"/>
            <a:ext cx="6035685" cy="4721944"/>
            <a:chOff x="2564103" y="1726414"/>
            <a:chExt cx="4015794" cy="3061597"/>
          </a:xfrm>
        </p:grpSpPr>
        <p:sp>
          <p:nvSpPr>
            <p:cNvPr id="3" name="Freeform: Shape 13">
              <a:extLst>
                <a:ext uri="{FF2B5EF4-FFF2-40B4-BE49-F238E27FC236}">
                  <a16:creationId xmlns:a16="http://schemas.microsoft.com/office/drawing/2014/main" id="{D01FFBA1-C65E-E64A-853B-AF4235A12758}"/>
                </a:ext>
              </a:extLst>
            </p:cNvPr>
            <p:cNvSpPr/>
            <p:nvPr/>
          </p:nvSpPr>
          <p:spPr>
            <a:xfrm rot="10800000">
              <a:off x="2966532" y="3394711"/>
              <a:ext cx="3210935" cy="1240901"/>
            </a:xfrm>
            <a:custGeom>
              <a:avLst/>
              <a:gdLst>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504339 w 5354392"/>
                <a:gd name="connsiteY9" fmla="*/ 1248293 h 1857735"/>
                <a:gd name="connsiteX10" fmla="*/ 4486713 w 5354392"/>
                <a:gd name="connsiteY10" fmla="*/ 1258108 h 1857735"/>
                <a:gd name="connsiteX11" fmla="*/ 4792416 w 5354392"/>
                <a:gd name="connsiteY11" fmla="*/ 1330181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504339 w 5354392"/>
                <a:gd name="connsiteY9" fmla="*/ 1248293 h 1857735"/>
                <a:gd name="connsiteX10" fmla="*/ 4792416 w 5354392"/>
                <a:gd name="connsiteY10" fmla="*/ 1330181 h 1857735"/>
                <a:gd name="connsiteX11" fmla="*/ 2677196 w 5354392"/>
                <a:gd name="connsiteY11"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792416 w 5354392"/>
                <a:gd name="connsiteY9" fmla="*/ 1330181 h 1857735"/>
                <a:gd name="connsiteX10" fmla="*/ 2677196 w 5354392"/>
                <a:gd name="connsiteY10"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2677196 w 5354392"/>
                <a:gd name="connsiteY9"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536573 w 5354392"/>
                <a:gd name="connsiteY3" fmla="*/ 1322200 h 1857735"/>
                <a:gd name="connsiteX4" fmla="*/ 0 w 5354392"/>
                <a:gd name="connsiteY4" fmla="*/ 631185 h 1857735"/>
                <a:gd name="connsiteX5" fmla="*/ 2677196 w 5354392"/>
                <a:gd name="connsiteY5" fmla="*/ 0 h 1857735"/>
                <a:gd name="connsiteX6" fmla="*/ 5354392 w 5354392"/>
                <a:gd name="connsiteY6" fmla="*/ 631185 h 1857735"/>
                <a:gd name="connsiteX7" fmla="*/ 4817819 w 5354392"/>
                <a:gd name="connsiteY7" fmla="*/ 1322200 h 1857735"/>
                <a:gd name="connsiteX8" fmla="*/ 2677196 w 5354392"/>
                <a:gd name="connsiteY8" fmla="*/ 1857735 h 1857735"/>
                <a:gd name="connsiteX0" fmla="*/ 2677196 w 5354392"/>
                <a:gd name="connsiteY0" fmla="*/ 1857735 h 1857735"/>
                <a:gd name="connsiteX1" fmla="*/ 561976 w 5354392"/>
                <a:gd name="connsiteY1" fmla="*/ 1330181 h 1857735"/>
                <a:gd name="connsiteX2" fmla="*/ 536573 w 5354392"/>
                <a:gd name="connsiteY2" fmla="*/ 1322200 h 1857735"/>
                <a:gd name="connsiteX3" fmla="*/ 0 w 5354392"/>
                <a:gd name="connsiteY3" fmla="*/ 631185 h 1857735"/>
                <a:gd name="connsiteX4" fmla="*/ 2677196 w 5354392"/>
                <a:gd name="connsiteY4" fmla="*/ 0 h 1857735"/>
                <a:gd name="connsiteX5" fmla="*/ 5354392 w 5354392"/>
                <a:gd name="connsiteY5" fmla="*/ 631185 h 1857735"/>
                <a:gd name="connsiteX6" fmla="*/ 4817819 w 5354392"/>
                <a:gd name="connsiteY6" fmla="*/ 1322200 h 1857735"/>
                <a:gd name="connsiteX7" fmla="*/ 2677196 w 5354392"/>
                <a:gd name="connsiteY7" fmla="*/ 1857735 h 1857735"/>
                <a:gd name="connsiteX0" fmla="*/ 2677196 w 5354392"/>
                <a:gd name="connsiteY0" fmla="*/ 1857735 h 1857735"/>
                <a:gd name="connsiteX1" fmla="*/ 536573 w 5354392"/>
                <a:gd name="connsiteY1" fmla="*/ 1322200 h 1857735"/>
                <a:gd name="connsiteX2" fmla="*/ 0 w 5354392"/>
                <a:gd name="connsiteY2" fmla="*/ 631185 h 1857735"/>
                <a:gd name="connsiteX3" fmla="*/ 2677196 w 5354392"/>
                <a:gd name="connsiteY3" fmla="*/ 0 h 1857735"/>
                <a:gd name="connsiteX4" fmla="*/ 5354392 w 5354392"/>
                <a:gd name="connsiteY4" fmla="*/ 631185 h 1857735"/>
                <a:gd name="connsiteX5" fmla="*/ 4817819 w 5354392"/>
                <a:gd name="connsiteY5" fmla="*/ 1322200 h 1857735"/>
                <a:gd name="connsiteX6" fmla="*/ 2677196 w 5354392"/>
                <a:gd name="connsiteY6" fmla="*/ 1857735 h 1857735"/>
                <a:gd name="connsiteX0" fmla="*/ 2677196 w 4817819"/>
                <a:gd name="connsiteY0" fmla="*/ 1857735 h 1857735"/>
                <a:gd name="connsiteX1" fmla="*/ 536573 w 4817819"/>
                <a:gd name="connsiteY1" fmla="*/ 1322200 h 1857735"/>
                <a:gd name="connsiteX2" fmla="*/ 0 w 4817819"/>
                <a:gd name="connsiteY2" fmla="*/ 631185 h 1857735"/>
                <a:gd name="connsiteX3" fmla="*/ 2677196 w 4817819"/>
                <a:gd name="connsiteY3" fmla="*/ 0 h 1857735"/>
                <a:gd name="connsiteX4" fmla="*/ 4817819 w 4817819"/>
                <a:gd name="connsiteY4" fmla="*/ 1322200 h 1857735"/>
                <a:gd name="connsiteX5" fmla="*/ 2677196 w 4817819"/>
                <a:gd name="connsiteY5" fmla="*/ 1857735 h 1857735"/>
                <a:gd name="connsiteX0" fmla="*/ 2140623 w 4281246"/>
                <a:gd name="connsiteY0" fmla="*/ 1857735 h 1857735"/>
                <a:gd name="connsiteX1" fmla="*/ 0 w 4281246"/>
                <a:gd name="connsiteY1" fmla="*/ 1322200 h 1857735"/>
                <a:gd name="connsiteX2" fmla="*/ 2140623 w 4281246"/>
                <a:gd name="connsiteY2" fmla="*/ 0 h 1857735"/>
                <a:gd name="connsiteX3" fmla="*/ 4281246 w 4281246"/>
                <a:gd name="connsiteY3" fmla="*/ 1322200 h 1857735"/>
                <a:gd name="connsiteX4" fmla="*/ 2140623 w 4281246"/>
                <a:gd name="connsiteY4" fmla="*/ 1857735 h 1857735"/>
                <a:gd name="connsiteX0" fmla="*/ 2140623 w 4281246"/>
                <a:gd name="connsiteY0" fmla="*/ 1654535 h 1654535"/>
                <a:gd name="connsiteX1" fmla="*/ 0 w 4281246"/>
                <a:gd name="connsiteY1" fmla="*/ 1119000 h 1654535"/>
                <a:gd name="connsiteX2" fmla="*/ 2108873 w 4281246"/>
                <a:gd name="connsiteY2" fmla="*/ 0 h 1654535"/>
                <a:gd name="connsiteX3" fmla="*/ 4281246 w 4281246"/>
                <a:gd name="connsiteY3" fmla="*/ 1119000 h 1654535"/>
                <a:gd name="connsiteX4" fmla="*/ 2140623 w 4281246"/>
                <a:gd name="connsiteY4" fmla="*/ 1654535 h 165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246" h="1654535">
                  <a:moveTo>
                    <a:pt x="2140623" y="1654535"/>
                  </a:moveTo>
                  <a:lnTo>
                    <a:pt x="0" y="1119000"/>
                  </a:lnTo>
                  <a:lnTo>
                    <a:pt x="2108873" y="0"/>
                  </a:lnTo>
                  <a:lnTo>
                    <a:pt x="4281246" y="1119000"/>
                  </a:lnTo>
                  <a:lnTo>
                    <a:pt x="2140623" y="1654535"/>
                  </a:lnTo>
                  <a:close/>
                </a:path>
              </a:pathLst>
            </a:cu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Shape 14">
              <a:extLst>
                <a:ext uri="{FF2B5EF4-FFF2-40B4-BE49-F238E27FC236}">
                  <a16:creationId xmlns:a16="http://schemas.microsoft.com/office/drawing/2014/main" id="{65BBB9A8-81DA-7248-A8AD-BC85D8F4B026}"/>
                </a:ext>
              </a:extLst>
            </p:cNvPr>
            <p:cNvSpPr/>
            <p:nvPr/>
          </p:nvSpPr>
          <p:spPr>
            <a:xfrm rot="10800000">
              <a:off x="3498293" y="2840149"/>
              <a:ext cx="2142674" cy="965736"/>
            </a:xfrm>
            <a:custGeom>
              <a:avLst/>
              <a:gdLst>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184027 w 3902523"/>
                <a:gd name="connsiteY9" fmla="*/ 1109910 h 1516248"/>
                <a:gd name="connsiteX10" fmla="*/ 3175851 w 3902523"/>
                <a:gd name="connsiteY10" fmla="*/ 1114370 h 1516248"/>
                <a:gd name="connsiteX11" fmla="*/ 3376548 w 3902523"/>
                <a:gd name="connsiteY11" fmla="*/ 1160770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184027 w 3902523"/>
                <a:gd name="connsiteY9" fmla="*/ 1109910 h 1516248"/>
                <a:gd name="connsiteX10" fmla="*/ 3376548 w 3902523"/>
                <a:gd name="connsiteY10" fmla="*/ 1160770 h 1516248"/>
                <a:gd name="connsiteX11" fmla="*/ 1951263 w 3902523"/>
                <a:gd name="connsiteY11"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376548 w 3902523"/>
                <a:gd name="connsiteY9" fmla="*/ 1160770 h 1516248"/>
                <a:gd name="connsiteX10" fmla="*/ 1951263 w 3902523"/>
                <a:gd name="connsiteY10"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1951263 w 3902523"/>
                <a:gd name="connsiteY9"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519650 w 3902523"/>
                <a:gd name="connsiteY3" fmla="*/ 1155882 h 1516248"/>
                <a:gd name="connsiteX4" fmla="*/ 0 w 3902523"/>
                <a:gd name="connsiteY4" fmla="*/ 486661 h 1516248"/>
                <a:gd name="connsiteX5" fmla="*/ 1951262 w 3902523"/>
                <a:gd name="connsiteY5" fmla="*/ 0 h 1516248"/>
                <a:gd name="connsiteX6" fmla="*/ 3902523 w 3902523"/>
                <a:gd name="connsiteY6" fmla="*/ 486661 h 1516248"/>
                <a:gd name="connsiteX7" fmla="*/ 3382874 w 3902523"/>
                <a:gd name="connsiteY7" fmla="*/ 1155882 h 1516248"/>
                <a:gd name="connsiteX8" fmla="*/ 1951263 w 3902523"/>
                <a:gd name="connsiteY8" fmla="*/ 1516248 h 1516248"/>
                <a:gd name="connsiteX0" fmla="*/ 1951263 w 3902523"/>
                <a:gd name="connsiteY0" fmla="*/ 1516248 h 1516248"/>
                <a:gd name="connsiteX1" fmla="*/ 525976 w 3902523"/>
                <a:gd name="connsiteY1" fmla="*/ 1160769 h 1516248"/>
                <a:gd name="connsiteX2" fmla="*/ 519650 w 3902523"/>
                <a:gd name="connsiteY2" fmla="*/ 1155882 h 1516248"/>
                <a:gd name="connsiteX3" fmla="*/ 0 w 3902523"/>
                <a:gd name="connsiteY3" fmla="*/ 486661 h 1516248"/>
                <a:gd name="connsiteX4" fmla="*/ 1951262 w 3902523"/>
                <a:gd name="connsiteY4" fmla="*/ 0 h 1516248"/>
                <a:gd name="connsiteX5" fmla="*/ 3902523 w 3902523"/>
                <a:gd name="connsiteY5" fmla="*/ 486661 h 1516248"/>
                <a:gd name="connsiteX6" fmla="*/ 3382874 w 3902523"/>
                <a:gd name="connsiteY6" fmla="*/ 1155882 h 1516248"/>
                <a:gd name="connsiteX7" fmla="*/ 1951263 w 3902523"/>
                <a:gd name="connsiteY7" fmla="*/ 1516248 h 1516248"/>
                <a:gd name="connsiteX0" fmla="*/ 1951263 w 3902523"/>
                <a:gd name="connsiteY0" fmla="*/ 1516248 h 1516248"/>
                <a:gd name="connsiteX1" fmla="*/ 525976 w 3902523"/>
                <a:gd name="connsiteY1" fmla="*/ 1160769 h 1516248"/>
                <a:gd name="connsiteX2" fmla="*/ 0 w 3902523"/>
                <a:gd name="connsiteY2" fmla="*/ 486661 h 1516248"/>
                <a:gd name="connsiteX3" fmla="*/ 1951262 w 3902523"/>
                <a:gd name="connsiteY3" fmla="*/ 0 h 1516248"/>
                <a:gd name="connsiteX4" fmla="*/ 3902523 w 3902523"/>
                <a:gd name="connsiteY4" fmla="*/ 486661 h 1516248"/>
                <a:gd name="connsiteX5" fmla="*/ 3382874 w 3902523"/>
                <a:gd name="connsiteY5" fmla="*/ 1155882 h 1516248"/>
                <a:gd name="connsiteX6" fmla="*/ 1951263 w 3902523"/>
                <a:gd name="connsiteY6" fmla="*/ 1516248 h 1516248"/>
                <a:gd name="connsiteX0" fmla="*/ 1951263 w 3382874"/>
                <a:gd name="connsiteY0" fmla="*/ 1516248 h 1516248"/>
                <a:gd name="connsiteX1" fmla="*/ 525976 w 3382874"/>
                <a:gd name="connsiteY1" fmla="*/ 1160769 h 1516248"/>
                <a:gd name="connsiteX2" fmla="*/ 0 w 3382874"/>
                <a:gd name="connsiteY2" fmla="*/ 486661 h 1516248"/>
                <a:gd name="connsiteX3" fmla="*/ 1951262 w 3382874"/>
                <a:gd name="connsiteY3" fmla="*/ 0 h 1516248"/>
                <a:gd name="connsiteX4" fmla="*/ 3382874 w 3382874"/>
                <a:gd name="connsiteY4" fmla="*/ 1155882 h 1516248"/>
                <a:gd name="connsiteX5" fmla="*/ 1951263 w 3382874"/>
                <a:gd name="connsiteY5" fmla="*/ 1516248 h 1516248"/>
                <a:gd name="connsiteX0" fmla="*/ 1425287 w 2856898"/>
                <a:gd name="connsiteY0" fmla="*/ 1516248 h 1516248"/>
                <a:gd name="connsiteX1" fmla="*/ 0 w 2856898"/>
                <a:gd name="connsiteY1" fmla="*/ 1160769 h 1516248"/>
                <a:gd name="connsiteX2" fmla="*/ 1425286 w 2856898"/>
                <a:gd name="connsiteY2" fmla="*/ 0 h 1516248"/>
                <a:gd name="connsiteX3" fmla="*/ 2856898 w 2856898"/>
                <a:gd name="connsiteY3" fmla="*/ 1155882 h 1516248"/>
                <a:gd name="connsiteX4" fmla="*/ 1425287 w 2856898"/>
                <a:gd name="connsiteY4" fmla="*/ 1516248 h 1516248"/>
                <a:gd name="connsiteX0" fmla="*/ 1425287 w 2856898"/>
                <a:gd name="connsiteY0" fmla="*/ 1287648 h 1287648"/>
                <a:gd name="connsiteX1" fmla="*/ 0 w 2856898"/>
                <a:gd name="connsiteY1" fmla="*/ 932169 h 1287648"/>
                <a:gd name="connsiteX2" fmla="*/ 1399886 w 2856898"/>
                <a:gd name="connsiteY2" fmla="*/ 0 h 1287648"/>
                <a:gd name="connsiteX3" fmla="*/ 2856898 w 2856898"/>
                <a:gd name="connsiteY3" fmla="*/ 927282 h 1287648"/>
                <a:gd name="connsiteX4" fmla="*/ 1425287 w 2856898"/>
                <a:gd name="connsiteY4" fmla="*/ 1287648 h 128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898" h="1287648">
                  <a:moveTo>
                    <a:pt x="1425287" y="1287648"/>
                  </a:moveTo>
                  <a:lnTo>
                    <a:pt x="0" y="932169"/>
                  </a:lnTo>
                  <a:lnTo>
                    <a:pt x="1399886" y="0"/>
                  </a:lnTo>
                  <a:lnTo>
                    <a:pt x="2856898" y="927282"/>
                  </a:lnTo>
                  <a:lnTo>
                    <a:pt x="1425287" y="1287648"/>
                  </a:lnTo>
                  <a:close/>
                </a:path>
              </a:pathLst>
            </a:custGeom>
            <a:solidFill>
              <a:srgbClr val="A99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15">
              <a:extLst>
                <a:ext uri="{FF2B5EF4-FFF2-40B4-BE49-F238E27FC236}">
                  <a16:creationId xmlns:a16="http://schemas.microsoft.com/office/drawing/2014/main" id="{B7899904-C3AA-3A46-B40C-8A17FBA638E7}"/>
                </a:ext>
              </a:extLst>
            </p:cNvPr>
            <p:cNvSpPr/>
            <p:nvPr/>
          </p:nvSpPr>
          <p:spPr>
            <a:xfrm rot="10800000">
              <a:off x="4040799" y="2282452"/>
              <a:ext cx="1058284" cy="747471"/>
            </a:xfrm>
            <a:custGeom>
              <a:avLst/>
              <a:gdLst>
                <a:gd name="connsiteX0" fmla="*/ 1240077 w 2480154"/>
                <a:gd name="connsiteY0" fmla="*/ 1168078 h 1168078"/>
                <a:gd name="connsiteX1" fmla="*/ 537299 w 2480154"/>
                <a:gd name="connsiteY1" fmla="*/ 992799 h 1168078"/>
                <a:gd name="connsiteX2" fmla="*/ 531810 w 2480154"/>
                <a:gd name="connsiteY2" fmla="*/ 994168 h 1168078"/>
                <a:gd name="connsiteX3" fmla="*/ 0 w 2480154"/>
                <a:gd name="connsiteY3" fmla="*/ 309286 h 1168078"/>
                <a:gd name="connsiteX4" fmla="*/ 1240077 w 2480154"/>
                <a:gd name="connsiteY4" fmla="*/ 0 h 1168078"/>
                <a:gd name="connsiteX5" fmla="*/ 2480154 w 2480154"/>
                <a:gd name="connsiteY5" fmla="*/ 309286 h 1168078"/>
                <a:gd name="connsiteX6" fmla="*/ 1948344 w 2480154"/>
                <a:gd name="connsiteY6" fmla="*/ 994168 h 1168078"/>
                <a:gd name="connsiteX7" fmla="*/ 1942856 w 2480154"/>
                <a:gd name="connsiteY7" fmla="*/ 992799 h 1168078"/>
                <a:gd name="connsiteX0" fmla="*/ 1240077 w 2480154"/>
                <a:gd name="connsiteY0" fmla="*/ 1168078 h 1168078"/>
                <a:gd name="connsiteX1" fmla="*/ 537299 w 2480154"/>
                <a:gd name="connsiteY1" fmla="*/ 992799 h 1168078"/>
                <a:gd name="connsiteX2" fmla="*/ 531810 w 2480154"/>
                <a:gd name="connsiteY2" fmla="*/ 994168 h 1168078"/>
                <a:gd name="connsiteX3" fmla="*/ 0 w 2480154"/>
                <a:gd name="connsiteY3" fmla="*/ 309286 h 1168078"/>
                <a:gd name="connsiteX4" fmla="*/ 1240077 w 2480154"/>
                <a:gd name="connsiteY4" fmla="*/ 0 h 1168078"/>
                <a:gd name="connsiteX5" fmla="*/ 2480154 w 2480154"/>
                <a:gd name="connsiteY5" fmla="*/ 309286 h 1168078"/>
                <a:gd name="connsiteX6" fmla="*/ 1948344 w 2480154"/>
                <a:gd name="connsiteY6" fmla="*/ 994168 h 1168078"/>
                <a:gd name="connsiteX7" fmla="*/ 1240077 w 2480154"/>
                <a:gd name="connsiteY7" fmla="*/ 1168078 h 1168078"/>
                <a:gd name="connsiteX0" fmla="*/ 1240077 w 2480154"/>
                <a:gd name="connsiteY0" fmla="*/ 1168078 h 1168078"/>
                <a:gd name="connsiteX1" fmla="*/ 537299 w 2480154"/>
                <a:gd name="connsiteY1" fmla="*/ 992799 h 1168078"/>
                <a:gd name="connsiteX2" fmla="*/ 0 w 2480154"/>
                <a:gd name="connsiteY2" fmla="*/ 309286 h 1168078"/>
                <a:gd name="connsiteX3" fmla="*/ 1240077 w 2480154"/>
                <a:gd name="connsiteY3" fmla="*/ 0 h 1168078"/>
                <a:gd name="connsiteX4" fmla="*/ 2480154 w 2480154"/>
                <a:gd name="connsiteY4" fmla="*/ 309286 h 1168078"/>
                <a:gd name="connsiteX5" fmla="*/ 1948344 w 2480154"/>
                <a:gd name="connsiteY5" fmla="*/ 994168 h 1168078"/>
                <a:gd name="connsiteX6" fmla="*/ 1240077 w 2480154"/>
                <a:gd name="connsiteY6" fmla="*/ 1168078 h 1168078"/>
                <a:gd name="connsiteX0" fmla="*/ 1240077 w 1948344"/>
                <a:gd name="connsiteY0" fmla="*/ 1168078 h 1168078"/>
                <a:gd name="connsiteX1" fmla="*/ 537299 w 1948344"/>
                <a:gd name="connsiteY1" fmla="*/ 992799 h 1168078"/>
                <a:gd name="connsiteX2" fmla="*/ 0 w 1948344"/>
                <a:gd name="connsiteY2" fmla="*/ 309286 h 1168078"/>
                <a:gd name="connsiteX3" fmla="*/ 1240077 w 1948344"/>
                <a:gd name="connsiteY3" fmla="*/ 0 h 1168078"/>
                <a:gd name="connsiteX4" fmla="*/ 1948344 w 1948344"/>
                <a:gd name="connsiteY4" fmla="*/ 994168 h 1168078"/>
                <a:gd name="connsiteX5" fmla="*/ 1240077 w 1948344"/>
                <a:gd name="connsiteY5" fmla="*/ 1168078 h 1168078"/>
                <a:gd name="connsiteX0" fmla="*/ 702778 w 1411045"/>
                <a:gd name="connsiteY0" fmla="*/ 1168078 h 1168078"/>
                <a:gd name="connsiteX1" fmla="*/ 0 w 1411045"/>
                <a:gd name="connsiteY1" fmla="*/ 992799 h 1168078"/>
                <a:gd name="connsiteX2" fmla="*/ 702778 w 1411045"/>
                <a:gd name="connsiteY2" fmla="*/ 0 h 1168078"/>
                <a:gd name="connsiteX3" fmla="*/ 1411045 w 1411045"/>
                <a:gd name="connsiteY3" fmla="*/ 994168 h 1168078"/>
                <a:gd name="connsiteX4" fmla="*/ 702778 w 1411045"/>
                <a:gd name="connsiteY4" fmla="*/ 1168078 h 1168078"/>
                <a:gd name="connsiteX0" fmla="*/ 702778 w 1411045"/>
                <a:gd name="connsiteY0" fmla="*/ 996628 h 996628"/>
                <a:gd name="connsiteX1" fmla="*/ 0 w 1411045"/>
                <a:gd name="connsiteY1" fmla="*/ 821349 h 996628"/>
                <a:gd name="connsiteX2" fmla="*/ 696428 w 1411045"/>
                <a:gd name="connsiteY2" fmla="*/ 0 h 996628"/>
                <a:gd name="connsiteX3" fmla="*/ 1411045 w 1411045"/>
                <a:gd name="connsiteY3" fmla="*/ 822718 h 996628"/>
                <a:gd name="connsiteX4" fmla="*/ 702778 w 1411045"/>
                <a:gd name="connsiteY4" fmla="*/ 996628 h 99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045" h="996628">
                  <a:moveTo>
                    <a:pt x="702778" y="996628"/>
                  </a:moveTo>
                  <a:lnTo>
                    <a:pt x="0" y="821349"/>
                  </a:lnTo>
                  <a:lnTo>
                    <a:pt x="696428" y="0"/>
                  </a:lnTo>
                  <a:lnTo>
                    <a:pt x="1411045" y="822718"/>
                  </a:lnTo>
                  <a:lnTo>
                    <a:pt x="702778" y="996628"/>
                  </a:lnTo>
                  <a:close/>
                </a:path>
              </a:pathLst>
            </a:cu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Shape 17">
              <a:extLst>
                <a:ext uri="{FF2B5EF4-FFF2-40B4-BE49-F238E27FC236}">
                  <a16:creationId xmlns:a16="http://schemas.microsoft.com/office/drawing/2014/main" id="{BD62B523-8F32-6645-938B-6EA8F0EF74FC}"/>
                </a:ext>
              </a:extLst>
            </p:cNvPr>
            <p:cNvSpPr/>
            <p:nvPr/>
          </p:nvSpPr>
          <p:spPr>
            <a:xfrm>
              <a:off x="2564103" y="3796361"/>
              <a:ext cx="4015794" cy="991650"/>
            </a:xfrm>
            <a:custGeom>
              <a:avLst/>
              <a:gdLst>
                <a:gd name="connsiteX0" fmla="*/ 4817819 w 5354392"/>
                <a:gd name="connsiteY0" fmla="*/ 0 h 1322200"/>
                <a:gd name="connsiteX1" fmla="*/ 5354392 w 5354392"/>
                <a:gd name="connsiteY1" fmla="*/ 691015 h 1322200"/>
                <a:gd name="connsiteX2" fmla="*/ 2677196 w 5354392"/>
                <a:gd name="connsiteY2" fmla="*/ 1322200 h 1322200"/>
                <a:gd name="connsiteX3" fmla="*/ 0 w 5354392"/>
                <a:gd name="connsiteY3" fmla="*/ 691015 h 1322200"/>
                <a:gd name="connsiteX4" fmla="*/ 536573 w 5354392"/>
                <a:gd name="connsiteY4" fmla="*/ 0 h 1322200"/>
                <a:gd name="connsiteX5" fmla="*/ 2677196 w 5354392"/>
                <a:gd name="connsiteY5" fmla="*/ 504680 h 13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4392" h="1322200">
                  <a:moveTo>
                    <a:pt x="4817819" y="0"/>
                  </a:moveTo>
                  <a:lnTo>
                    <a:pt x="5354392" y="691015"/>
                  </a:lnTo>
                  <a:lnTo>
                    <a:pt x="2677196" y="1322200"/>
                  </a:lnTo>
                  <a:lnTo>
                    <a:pt x="0" y="691015"/>
                  </a:lnTo>
                  <a:lnTo>
                    <a:pt x="536573" y="0"/>
                  </a:lnTo>
                  <a:lnTo>
                    <a:pt x="2677196" y="50468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18">
              <a:extLst>
                <a:ext uri="{FF2B5EF4-FFF2-40B4-BE49-F238E27FC236}">
                  <a16:creationId xmlns:a16="http://schemas.microsoft.com/office/drawing/2014/main" id="{83CE99AF-40D6-D448-AC45-3B24F5B17793}"/>
                </a:ext>
              </a:extLst>
            </p:cNvPr>
            <p:cNvSpPr/>
            <p:nvPr/>
          </p:nvSpPr>
          <p:spPr>
            <a:xfrm>
              <a:off x="3108556" y="3110423"/>
              <a:ext cx="2926892" cy="866912"/>
            </a:xfrm>
            <a:custGeom>
              <a:avLst/>
              <a:gdLst>
                <a:gd name="connsiteX0" fmla="*/ 3382873 w 3902523"/>
                <a:gd name="connsiteY0" fmla="*/ 0 h 1155882"/>
                <a:gd name="connsiteX1" fmla="*/ 3902523 w 3902523"/>
                <a:gd name="connsiteY1" fmla="*/ 669221 h 1155882"/>
                <a:gd name="connsiteX2" fmla="*/ 1951261 w 3902523"/>
                <a:gd name="connsiteY2" fmla="*/ 1155882 h 1155882"/>
                <a:gd name="connsiteX3" fmla="*/ 0 w 3902523"/>
                <a:gd name="connsiteY3" fmla="*/ 669221 h 1155882"/>
                <a:gd name="connsiteX4" fmla="*/ 519649 w 3902523"/>
                <a:gd name="connsiteY4" fmla="*/ 0 h 1155882"/>
                <a:gd name="connsiteX5" fmla="*/ 1951261 w 3902523"/>
                <a:gd name="connsiteY5" fmla="*/ 330981 h 11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23" h="1155882">
                  <a:moveTo>
                    <a:pt x="3382873" y="0"/>
                  </a:moveTo>
                  <a:lnTo>
                    <a:pt x="3902523" y="669221"/>
                  </a:lnTo>
                  <a:lnTo>
                    <a:pt x="1951261" y="1155882"/>
                  </a:lnTo>
                  <a:lnTo>
                    <a:pt x="0" y="669221"/>
                  </a:lnTo>
                  <a:lnTo>
                    <a:pt x="519649" y="0"/>
                  </a:lnTo>
                  <a:lnTo>
                    <a:pt x="1951261" y="330981"/>
                  </a:lnTo>
                  <a:close/>
                </a:path>
              </a:pathLst>
            </a:cu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Shape 19">
              <a:extLst>
                <a:ext uri="{FF2B5EF4-FFF2-40B4-BE49-F238E27FC236}">
                  <a16:creationId xmlns:a16="http://schemas.microsoft.com/office/drawing/2014/main" id="{64AA8541-1071-2D4E-AEA2-044C818120A7}"/>
                </a:ext>
              </a:extLst>
            </p:cNvPr>
            <p:cNvSpPr/>
            <p:nvPr/>
          </p:nvSpPr>
          <p:spPr>
            <a:xfrm>
              <a:off x="4171598" y="1726414"/>
              <a:ext cx="800805" cy="615515"/>
            </a:xfrm>
            <a:custGeom>
              <a:avLst/>
              <a:gdLst>
                <a:gd name="connsiteX0" fmla="*/ 533870 w 1067740"/>
                <a:gd name="connsiteY0" fmla="*/ 0 h 820687"/>
                <a:gd name="connsiteX1" fmla="*/ 1067740 w 1067740"/>
                <a:gd name="connsiteY1" fmla="*/ 687535 h 820687"/>
                <a:gd name="connsiteX2" fmla="*/ 533870 w 1067740"/>
                <a:gd name="connsiteY2" fmla="*/ 820687 h 820687"/>
                <a:gd name="connsiteX3" fmla="*/ 0 w 1067740"/>
                <a:gd name="connsiteY3" fmla="*/ 687535 h 820687"/>
              </a:gdLst>
              <a:ahLst/>
              <a:cxnLst>
                <a:cxn ang="0">
                  <a:pos x="connsiteX0" y="connsiteY0"/>
                </a:cxn>
                <a:cxn ang="0">
                  <a:pos x="connsiteX1" y="connsiteY1"/>
                </a:cxn>
                <a:cxn ang="0">
                  <a:pos x="connsiteX2" y="connsiteY2"/>
                </a:cxn>
                <a:cxn ang="0">
                  <a:pos x="connsiteX3" y="connsiteY3"/>
                </a:cxn>
              </a:cxnLst>
              <a:rect l="l" t="t" r="r" b="b"/>
              <a:pathLst>
                <a:path w="1067740" h="820687">
                  <a:moveTo>
                    <a:pt x="533870" y="0"/>
                  </a:moveTo>
                  <a:lnTo>
                    <a:pt x="1067740" y="687535"/>
                  </a:lnTo>
                  <a:lnTo>
                    <a:pt x="533870" y="820687"/>
                  </a:lnTo>
                  <a:lnTo>
                    <a:pt x="0" y="687535"/>
                  </a:lnTo>
                  <a:close/>
                </a:path>
              </a:pathLst>
            </a:cu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20">
              <a:extLst>
                <a:ext uri="{FF2B5EF4-FFF2-40B4-BE49-F238E27FC236}">
                  <a16:creationId xmlns:a16="http://schemas.microsoft.com/office/drawing/2014/main" id="{D26BFFB0-979E-B447-9697-62C5182DA4EF}"/>
                </a:ext>
              </a:extLst>
            </p:cNvPr>
            <p:cNvSpPr/>
            <p:nvPr/>
          </p:nvSpPr>
          <p:spPr>
            <a:xfrm>
              <a:off x="3641942" y="2412884"/>
              <a:ext cx="1860116" cy="745626"/>
            </a:xfrm>
            <a:custGeom>
              <a:avLst/>
              <a:gdLst>
                <a:gd name="connsiteX0" fmla="*/ 1948344 w 2480154"/>
                <a:gd name="connsiteY0" fmla="*/ 0 h 994168"/>
                <a:gd name="connsiteX1" fmla="*/ 2480154 w 2480154"/>
                <a:gd name="connsiteY1" fmla="*/ 684882 h 994168"/>
                <a:gd name="connsiteX2" fmla="*/ 1240077 w 2480154"/>
                <a:gd name="connsiteY2" fmla="*/ 994168 h 994168"/>
                <a:gd name="connsiteX3" fmla="*/ 0 w 2480154"/>
                <a:gd name="connsiteY3" fmla="*/ 684882 h 994168"/>
                <a:gd name="connsiteX4" fmla="*/ 531810 w 2480154"/>
                <a:gd name="connsiteY4" fmla="*/ 0 h 994168"/>
                <a:gd name="connsiteX5" fmla="*/ 1240077 w 2480154"/>
                <a:gd name="connsiteY5" fmla="*/ 176648 h 99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154" h="994168">
                  <a:moveTo>
                    <a:pt x="1948344" y="0"/>
                  </a:moveTo>
                  <a:lnTo>
                    <a:pt x="2480154" y="684882"/>
                  </a:lnTo>
                  <a:lnTo>
                    <a:pt x="1240077" y="994168"/>
                  </a:lnTo>
                  <a:lnTo>
                    <a:pt x="0" y="684882"/>
                  </a:lnTo>
                  <a:lnTo>
                    <a:pt x="531810" y="0"/>
                  </a:lnTo>
                  <a:lnTo>
                    <a:pt x="1240077" y="17664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21">
              <a:extLst>
                <a:ext uri="{FF2B5EF4-FFF2-40B4-BE49-F238E27FC236}">
                  <a16:creationId xmlns:a16="http://schemas.microsoft.com/office/drawing/2014/main" id="{6D0FB8EF-B59F-1F42-BD1F-30C5396B9B61}"/>
                </a:ext>
              </a:extLst>
            </p:cNvPr>
            <p:cNvSpPr/>
            <p:nvPr/>
          </p:nvSpPr>
          <p:spPr>
            <a:xfrm>
              <a:off x="4572000" y="1726414"/>
              <a:ext cx="400403" cy="615515"/>
            </a:xfrm>
            <a:custGeom>
              <a:avLst/>
              <a:gdLst>
                <a:gd name="connsiteX0" fmla="*/ 0 w 533870"/>
                <a:gd name="connsiteY0" fmla="*/ 0 h 820687"/>
                <a:gd name="connsiteX1" fmla="*/ 533870 w 533870"/>
                <a:gd name="connsiteY1" fmla="*/ 687535 h 820687"/>
                <a:gd name="connsiteX2" fmla="*/ 0 w 533870"/>
                <a:gd name="connsiteY2" fmla="*/ 820687 h 820687"/>
                <a:gd name="connsiteX3" fmla="*/ 0 w 533870"/>
                <a:gd name="connsiteY3" fmla="*/ 0 h 820687"/>
              </a:gdLst>
              <a:ahLst/>
              <a:cxnLst>
                <a:cxn ang="0">
                  <a:pos x="connsiteX0" y="connsiteY0"/>
                </a:cxn>
                <a:cxn ang="0">
                  <a:pos x="connsiteX1" y="connsiteY1"/>
                </a:cxn>
                <a:cxn ang="0">
                  <a:pos x="connsiteX2" y="connsiteY2"/>
                </a:cxn>
                <a:cxn ang="0">
                  <a:pos x="connsiteX3" y="connsiteY3"/>
                </a:cxn>
              </a:cxnLst>
              <a:rect l="l" t="t" r="r" b="b"/>
              <a:pathLst>
                <a:path w="533870" h="820687">
                  <a:moveTo>
                    <a:pt x="0" y="0"/>
                  </a:moveTo>
                  <a:lnTo>
                    <a:pt x="533870" y="687535"/>
                  </a:lnTo>
                  <a:lnTo>
                    <a:pt x="0" y="820687"/>
                  </a:lnTo>
                  <a:lnTo>
                    <a:pt x="0" y="0"/>
                  </a:lnTo>
                  <a:close/>
                </a:path>
              </a:pathLst>
            </a:custGeom>
            <a:solidFill>
              <a:srgbClr val="DDB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22">
              <a:extLst>
                <a:ext uri="{FF2B5EF4-FFF2-40B4-BE49-F238E27FC236}">
                  <a16:creationId xmlns:a16="http://schemas.microsoft.com/office/drawing/2014/main" id="{8C336B40-A0C6-9645-ABD0-B53953322887}"/>
                </a:ext>
              </a:extLst>
            </p:cNvPr>
            <p:cNvSpPr/>
            <p:nvPr/>
          </p:nvSpPr>
          <p:spPr>
            <a:xfrm>
              <a:off x="4572001" y="2412884"/>
              <a:ext cx="930058" cy="745626"/>
            </a:xfrm>
            <a:custGeom>
              <a:avLst/>
              <a:gdLst>
                <a:gd name="connsiteX0" fmla="*/ 708267 w 1240077"/>
                <a:gd name="connsiteY0" fmla="*/ 0 h 994168"/>
                <a:gd name="connsiteX1" fmla="*/ 1240077 w 1240077"/>
                <a:gd name="connsiteY1" fmla="*/ 684882 h 994168"/>
                <a:gd name="connsiteX2" fmla="*/ 0 w 1240077"/>
                <a:gd name="connsiteY2" fmla="*/ 994168 h 994168"/>
                <a:gd name="connsiteX3" fmla="*/ 0 w 1240077"/>
                <a:gd name="connsiteY3" fmla="*/ 176648 h 994168"/>
                <a:gd name="connsiteX4" fmla="*/ 708267 w 1240077"/>
                <a:gd name="connsiteY4" fmla="*/ 0 h 99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077" h="994168">
                  <a:moveTo>
                    <a:pt x="708267" y="0"/>
                  </a:moveTo>
                  <a:lnTo>
                    <a:pt x="1240077" y="684882"/>
                  </a:lnTo>
                  <a:lnTo>
                    <a:pt x="0" y="994168"/>
                  </a:lnTo>
                  <a:lnTo>
                    <a:pt x="0" y="176648"/>
                  </a:lnTo>
                  <a:lnTo>
                    <a:pt x="708267" y="0"/>
                  </a:lnTo>
                  <a:close/>
                </a:path>
              </a:pathLst>
            </a:custGeom>
            <a:solidFill>
              <a:srgbClr val="0063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Freeform: Shape 23">
              <a:extLst>
                <a:ext uri="{FF2B5EF4-FFF2-40B4-BE49-F238E27FC236}">
                  <a16:creationId xmlns:a16="http://schemas.microsoft.com/office/drawing/2014/main" id="{EA1ED45A-58F3-6A48-B3ED-CB8D02FAB2F8}"/>
                </a:ext>
              </a:extLst>
            </p:cNvPr>
            <p:cNvSpPr/>
            <p:nvPr/>
          </p:nvSpPr>
          <p:spPr>
            <a:xfrm>
              <a:off x="4572001" y="3110423"/>
              <a:ext cx="1463447" cy="866912"/>
            </a:xfrm>
            <a:custGeom>
              <a:avLst/>
              <a:gdLst>
                <a:gd name="connsiteX0" fmla="*/ 1431613 w 1951263"/>
                <a:gd name="connsiteY0" fmla="*/ 0 h 1155882"/>
                <a:gd name="connsiteX1" fmla="*/ 1951263 w 1951263"/>
                <a:gd name="connsiteY1" fmla="*/ 669221 h 1155882"/>
                <a:gd name="connsiteX2" fmla="*/ 1 w 1951263"/>
                <a:gd name="connsiteY2" fmla="*/ 1155882 h 1155882"/>
                <a:gd name="connsiteX3" fmla="*/ 0 w 1951263"/>
                <a:gd name="connsiteY3" fmla="*/ 1155882 h 1155882"/>
                <a:gd name="connsiteX4" fmla="*/ 0 w 1951263"/>
                <a:gd name="connsiteY4" fmla="*/ 330981 h 1155882"/>
                <a:gd name="connsiteX5" fmla="*/ 1 w 1951263"/>
                <a:gd name="connsiteY5" fmla="*/ 330981 h 1155882"/>
                <a:gd name="connsiteX6" fmla="*/ 1431613 w 1951263"/>
                <a:gd name="connsiteY6" fmla="*/ 0 h 11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263" h="1155882">
                  <a:moveTo>
                    <a:pt x="1431613" y="0"/>
                  </a:moveTo>
                  <a:lnTo>
                    <a:pt x="1951263" y="669221"/>
                  </a:lnTo>
                  <a:lnTo>
                    <a:pt x="1" y="1155882"/>
                  </a:lnTo>
                  <a:lnTo>
                    <a:pt x="0" y="1155882"/>
                  </a:lnTo>
                  <a:lnTo>
                    <a:pt x="0" y="330981"/>
                  </a:lnTo>
                  <a:lnTo>
                    <a:pt x="1" y="330981"/>
                  </a:lnTo>
                  <a:lnTo>
                    <a:pt x="1431613" y="0"/>
                  </a:lnTo>
                  <a:close/>
                </a:path>
              </a:pathLst>
            </a:custGeom>
            <a:solidFill>
              <a:srgbClr val="DDBF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Shape 24">
              <a:extLst>
                <a:ext uri="{FF2B5EF4-FFF2-40B4-BE49-F238E27FC236}">
                  <a16:creationId xmlns:a16="http://schemas.microsoft.com/office/drawing/2014/main" id="{07B8A435-407D-B943-9492-0AF4F652A200}"/>
                </a:ext>
              </a:extLst>
            </p:cNvPr>
            <p:cNvSpPr/>
            <p:nvPr/>
          </p:nvSpPr>
          <p:spPr>
            <a:xfrm>
              <a:off x="4572000" y="3796361"/>
              <a:ext cx="2007897" cy="991650"/>
            </a:xfrm>
            <a:custGeom>
              <a:avLst/>
              <a:gdLst>
                <a:gd name="connsiteX0" fmla="*/ 2140623 w 2677196"/>
                <a:gd name="connsiteY0" fmla="*/ 0 h 1322200"/>
                <a:gd name="connsiteX1" fmla="*/ 2677196 w 2677196"/>
                <a:gd name="connsiteY1" fmla="*/ 691015 h 1322200"/>
                <a:gd name="connsiteX2" fmla="*/ 0 w 2677196"/>
                <a:gd name="connsiteY2" fmla="*/ 1322200 h 1322200"/>
                <a:gd name="connsiteX3" fmla="*/ 0 w 2677196"/>
                <a:gd name="connsiteY3" fmla="*/ 504680 h 1322200"/>
                <a:gd name="connsiteX4" fmla="*/ 2140623 w 2677196"/>
                <a:gd name="connsiteY4" fmla="*/ 0 h 132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196" h="1322200">
                  <a:moveTo>
                    <a:pt x="2140623" y="0"/>
                  </a:moveTo>
                  <a:lnTo>
                    <a:pt x="2677196" y="691015"/>
                  </a:lnTo>
                  <a:lnTo>
                    <a:pt x="0" y="1322200"/>
                  </a:lnTo>
                  <a:lnTo>
                    <a:pt x="0" y="504680"/>
                  </a:lnTo>
                  <a:lnTo>
                    <a:pt x="2140623" y="0"/>
                  </a:lnTo>
                  <a:close/>
                </a:path>
              </a:pathLst>
            </a:custGeom>
            <a:solidFill>
              <a:srgbClr val="0063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4" name="Freeform: Shape 2">
            <a:extLst>
              <a:ext uri="{FF2B5EF4-FFF2-40B4-BE49-F238E27FC236}">
                <a16:creationId xmlns:a16="http://schemas.microsoft.com/office/drawing/2014/main" id="{80DE46FF-56EF-244E-AF2F-7C9CB807F06A}"/>
              </a:ext>
            </a:extLst>
          </p:cNvPr>
          <p:cNvSpPr/>
          <p:nvPr/>
        </p:nvSpPr>
        <p:spPr>
          <a:xfrm>
            <a:off x="2" y="1443329"/>
            <a:ext cx="5774004" cy="617143"/>
          </a:xfrm>
          <a:custGeom>
            <a:avLst/>
            <a:gdLst>
              <a:gd name="connsiteX0" fmla="*/ 0 w 5199049"/>
              <a:gd name="connsiteY0" fmla="*/ 0 h 688537"/>
              <a:gd name="connsiteX1" fmla="*/ 5199049 w 5199049"/>
              <a:gd name="connsiteY1" fmla="*/ 0 h 688537"/>
              <a:gd name="connsiteX2" fmla="*/ 4664401 w 5199049"/>
              <a:gd name="connsiteY2" fmla="*/ 688537 h 688537"/>
              <a:gd name="connsiteX3" fmla="*/ 0 w 5199049"/>
              <a:gd name="connsiteY3" fmla="*/ 688537 h 688537"/>
              <a:gd name="connsiteX4" fmla="*/ 0 w 5199049"/>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049" h="688537">
                <a:moveTo>
                  <a:pt x="0" y="0"/>
                </a:moveTo>
                <a:lnTo>
                  <a:pt x="5199049" y="0"/>
                </a:lnTo>
                <a:lnTo>
                  <a:pt x="4664401" y="688537"/>
                </a:lnTo>
                <a:lnTo>
                  <a:pt x="0"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b="1" cap="all" dirty="0">
                <a:solidFill>
                  <a:schemeClr val="tx1">
                    <a:lumMod val="85000"/>
                    <a:lumOff val="15000"/>
                  </a:schemeClr>
                </a:solidFill>
              </a:rPr>
              <a:t>Student Trustees</a:t>
            </a:r>
          </a:p>
        </p:txBody>
      </p:sp>
      <p:sp>
        <p:nvSpPr>
          <p:cNvPr id="15" name="Freeform: Shape 3">
            <a:extLst>
              <a:ext uri="{FF2B5EF4-FFF2-40B4-BE49-F238E27FC236}">
                <a16:creationId xmlns:a16="http://schemas.microsoft.com/office/drawing/2014/main" id="{9442A7BB-143D-614E-ABBB-8F3EAF43685A}"/>
              </a:ext>
            </a:extLst>
          </p:cNvPr>
          <p:cNvSpPr/>
          <p:nvPr/>
        </p:nvSpPr>
        <p:spPr>
          <a:xfrm>
            <a:off x="6526821" y="1441070"/>
            <a:ext cx="5604860" cy="617143"/>
          </a:xfrm>
          <a:custGeom>
            <a:avLst/>
            <a:gdLst>
              <a:gd name="connsiteX0" fmla="*/ 0 w 5205372"/>
              <a:gd name="connsiteY0" fmla="*/ 0 h 688537"/>
              <a:gd name="connsiteX1" fmla="*/ 5205372 w 5205372"/>
              <a:gd name="connsiteY1" fmla="*/ 0 h 688537"/>
              <a:gd name="connsiteX2" fmla="*/ 5205372 w 5205372"/>
              <a:gd name="connsiteY2" fmla="*/ 688537 h 688537"/>
              <a:gd name="connsiteX3" fmla="*/ 534648 w 5205372"/>
              <a:gd name="connsiteY3" fmla="*/ 688537 h 688537"/>
              <a:gd name="connsiteX4" fmla="*/ 0 w 5205372"/>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372" h="688537">
                <a:moveTo>
                  <a:pt x="0" y="0"/>
                </a:moveTo>
                <a:lnTo>
                  <a:pt x="5205372" y="0"/>
                </a:lnTo>
                <a:lnTo>
                  <a:pt x="5205372" y="688537"/>
                </a:lnTo>
                <a:lnTo>
                  <a:pt x="534648"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dirty="0">
                <a:solidFill>
                  <a:schemeClr val="tx1">
                    <a:lumMod val="85000"/>
                    <a:lumOff val="15000"/>
                  </a:schemeClr>
                </a:solidFill>
              </a:rPr>
              <a:t>2 open positions</a:t>
            </a:r>
          </a:p>
        </p:txBody>
      </p:sp>
      <p:sp>
        <p:nvSpPr>
          <p:cNvPr id="16" name="Freeform: Shape 4">
            <a:extLst>
              <a:ext uri="{FF2B5EF4-FFF2-40B4-BE49-F238E27FC236}">
                <a16:creationId xmlns:a16="http://schemas.microsoft.com/office/drawing/2014/main" id="{E20303C4-B657-B24E-8972-819F0F79832B}"/>
              </a:ext>
            </a:extLst>
          </p:cNvPr>
          <p:cNvSpPr/>
          <p:nvPr/>
        </p:nvSpPr>
        <p:spPr>
          <a:xfrm>
            <a:off x="-269864" y="2513791"/>
            <a:ext cx="5267449" cy="617143"/>
          </a:xfrm>
          <a:custGeom>
            <a:avLst/>
            <a:gdLst>
              <a:gd name="connsiteX0" fmla="*/ 0 w 4487003"/>
              <a:gd name="connsiteY0" fmla="*/ 0 h 688537"/>
              <a:gd name="connsiteX1" fmla="*/ 4487003 w 4487003"/>
              <a:gd name="connsiteY1" fmla="*/ 0 h 688537"/>
              <a:gd name="connsiteX2" fmla="*/ 3952354 w 4487003"/>
              <a:gd name="connsiteY2" fmla="*/ 688537 h 688537"/>
              <a:gd name="connsiteX3" fmla="*/ 0 w 4487003"/>
              <a:gd name="connsiteY3" fmla="*/ 688537 h 688537"/>
              <a:gd name="connsiteX4" fmla="*/ 0 w 4487003"/>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003" h="688537">
                <a:moveTo>
                  <a:pt x="0" y="0"/>
                </a:moveTo>
                <a:lnTo>
                  <a:pt x="4487003" y="0"/>
                </a:lnTo>
                <a:lnTo>
                  <a:pt x="3952354" y="688537"/>
                </a:lnTo>
                <a:lnTo>
                  <a:pt x="0"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457200" bIns="34290" numCol="1" spcCol="0" rtlCol="0" fromWordArt="0" anchor="ctr" anchorCtr="0" forceAA="0" compatLnSpc="1">
            <a:prstTxWarp prst="textNoShape">
              <a:avLst/>
            </a:prstTxWarp>
            <a:noAutofit/>
          </a:bodyPr>
          <a:lstStyle/>
          <a:p>
            <a:pPr algn="r"/>
            <a:r>
              <a:rPr lang="en-US" b="1" cap="all" dirty="0">
                <a:solidFill>
                  <a:schemeClr val="tx1">
                    <a:lumMod val="85000"/>
                    <a:lumOff val="15000"/>
                  </a:schemeClr>
                </a:solidFill>
              </a:rPr>
              <a:t>President</a:t>
            </a:r>
          </a:p>
        </p:txBody>
      </p:sp>
      <p:sp>
        <p:nvSpPr>
          <p:cNvPr id="18" name="Freeform: Shape 6">
            <a:extLst>
              <a:ext uri="{FF2B5EF4-FFF2-40B4-BE49-F238E27FC236}">
                <a16:creationId xmlns:a16="http://schemas.microsoft.com/office/drawing/2014/main" id="{D2CD4EDF-6516-5F46-BF65-BCDD74B2263A}"/>
              </a:ext>
            </a:extLst>
          </p:cNvPr>
          <p:cNvSpPr/>
          <p:nvPr/>
        </p:nvSpPr>
        <p:spPr>
          <a:xfrm>
            <a:off x="1" y="3585708"/>
            <a:ext cx="4107700" cy="617143"/>
          </a:xfrm>
          <a:custGeom>
            <a:avLst/>
            <a:gdLst>
              <a:gd name="connsiteX0" fmla="*/ 0 w 3773000"/>
              <a:gd name="connsiteY0" fmla="*/ 0 h 688537"/>
              <a:gd name="connsiteX1" fmla="*/ 3773000 w 3773000"/>
              <a:gd name="connsiteY1" fmla="*/ 0 h 688537"/>
              <a:gd name="connsiteX2" fmla="*/ 3238351 w 3773000"/>
              <a:gd name="connsiteY2" fmla="*/ 688537 h 688537"/>
              <a:gd name="connsiteX3" fmla="*/ 0 w 3773000"/>
              <a:gd name="connsiteY3" fmla="*/ 688537 h 688537"/>
              <a:gd name="connsiteX4" fmla="*/ 0 w 3773000"/>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000" h="688537">
                <a:moveTo>
                  <a:pt x="0" y="0"/>
                </a:moveTo>
                <a:lnTo>
                  <a:pt x="3773000" y="0"/>
                </a:lnTo>
                <a:lnTo>
                  <a:pt x="3238351" y="688537"/>
                </a:lnTo>
                <a:lnTo>
                  <a:pt x="0"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457200" bIns="34290" numCol="1" spcCol="0" rtlCol="0" fromWordArt="0" anchor="ctr" anchorCtr="0" forceAA="0" compatLnSpc="1">
            <a:prstTxWarp prst="textNoShape">
              <a:avLst/>
            </a:prstTxWarp>
            <a:noAutofit/>
          </a:bodyPr>
          <a:lstStyle/>
          <a:p>
            <a:pPr algn="r"/>
            <a:r>
              <a:rPr lang="en-US" b="1" cap="all" dirty="0">
                <a:solidFill>
                  <a:schemeClr val="tx1">
                    <a:lumMod val="85000"/>
                    <a:lumOff val="15000"/>
                  </a:schemeClr>
                </a:solidFill>
              </a:rPr>
              <a:t>Vice Presidents</a:t>
            </a:r>
          </a:p>
        </p:txBody>
      </p:sp>
      <p:sp>
        <p:nvSpPr>
          <p:cNvPr id="19" name="Freeform: Shape 8">
            <a:extLst>
              <a:ext uri="{FF2B5EF4-FFF2-40B4-BE49-F238E27FC236}">
                <a16:creationId xmlns:a16="http://schemas.microsoft.com/office/drawing/2014/main" id="{9EF18019-2498-7641-81EB-DA8830D0592F}"/>
              </a:ext>
            </a:extLst>
          </p:cNvPr>
          <p:cNvSpPr/>
          <p:nvPr/>
        </p:nvSpPr>
        <p:spPr>
          <a:xfrm>
            <a:off x="-118533" y="4657625"/>
            <a:ext cx="3461819" cy="617143"/>
          </a:xfrm>
          <a:custGeom>
            <a:avLst/>
            <a:gdLst>
              <a:gd name="connsiteX0" fmla="*/ 0 w 3058997"/>
              <a:gd name="connsiteY0" fmla="*/ 0 h 688537"/>
              <a:gd name="connsiteX1" fmla="*/ 3058997 w 3058997"/>
              <a:gd name="connsiteY1" fmla="*/ 0 h 688537"/>
              <a:gd name="connsiteX2" fmla="*/ 2524349 w 3058997"/>
              <a:gd name="connsiteY2" fmla="*/ 688537 h 688537"/>
              <a:gd name="connsiteX3" fmla="*/ 0 w 3058997"/>
              <a:gd name="connsiteY3" fmla="*/ 688537 h 688537"/>
              <a:gd name="connsiteX4" fmla="*/ 0 w 3058997"/>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997" h="688537">
                <a:moveTo>
                  <a:pt x="0" y="0"/>
                </a:moveTo>
                <a:lnTo>
                  <a:pt x="3058997" y="0"/>
                </a:lnTo>
                <a:lnTo>
                  <a:pt x="2524349" y="688537"/>
                </a:lnTo>
                <a:lnTo>
                  <a:pt x="0"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457200" bIns="34290" numCol="1" spcCol="0" rtlCol="0" fromWordArt="0" anchor="ctr" anchorCtr="0" forceAA="0" compatLnSpc="1">
            <a:prstTxWarp prst="textNoShape">
              <a:avLst/>
            </a:prstTxWarp>
            <a:noAutofit/>
          </a:bodyPr>
          <a:lstStyle/>
          <a:p>
            <a:pPr algn="r"/>
            <a:r>
              <a:rPr lang="en-US" b="1" cap="all" dirty="0">
                <a:solidFill>
                  <a:schemeClr val="tx1">
                    <a:lumMod val="85000"/>
                    <a:lumOff val="15000"/>
                  </a:schemeClr>
                </a:solidFill>
              </a:rPr>
              <a:t>Senators</a:t>
            </a:r>
          </a:p>
        </p:txBody>
      </p:sp>
      <p:sp>
        <p:nvSpPr>
          <p:cNvPr id="21" name="Freeform: Shape 5">
            <a:extLst>
              <a:ext uri="{FF2B5EF4-FFF2-40B4-BE49-F238E27FC236}">
                <a16:creationId xmlns:a16="http://schemas.microsoft.com/office/drawing/2014/main" id="{8BC576A4-5A73-9346-8111-9BDD56278EFF}"/>
              </a:ext>
            </a:extLst>
          </p:cNvPr>
          <p:cNvSpPr/>
          <p:nvPr/>
        </p:nvSpPr>
        <p:spPr>
          <a:xfrm>
            <a:off x="7127906" y="2521282"/>
            <a:ext cx="6548073" cy="617143"/>
          </a:xfrm>
          <a:custGeom>
            <a:avLst/>
            <a:gdLst>
              <a:gd name="connsiteX0" fmla="*/ 0 w 4493326"/>
              <a:gd name="connsiteY0" fmla="*/ 0 h 688537"/>
              <a:gd name="connsiteX1" fmla="*/ 4493326 w 4493326"/>
              <a:gd name="connsiteY1" fmla="*/ 0 h 688537"/>
              <a:gd name="connsiteX2" fmla="*/ 4493326 w 4493326"/>
              <a:gd name="connsiteY2" fmla="*/ 688537 h 688537"/>
              <a:gd name="connsiteX3" fmla="*/ 534648 w 4493326"/>
              <a:gd name="connsiteY3" fmla="*/ 688537 h 688537"/>
              <a:gd name="connsiteX4" fmla="*/ 0 w 4493326"/>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326" h="688537">
                <a:moveTo>
                  <a:pt x="0" y="0"/>
                </a:moveTo>
                <a:lnTo>
                  <a:pt x="4493326" y="0"/>
                </a:lnTo>
                <a:lnTo>
                  <a:pt x="4493326" y="688537"/>
                </a:lnTo>
                <a:lnTo>
                  <a:pt x="534648"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dirty="0">
                <a:solidFill>
                  <a:schemeClr val="tx1">
                    <a:lumMod val="85000"/>
                    <a:lumOff val="15000"/>
                  </a:schemeClr>
                </a:solidFill>
              </a:rPr>
              <a:t>  1 open position</a:t>
            </a:r>
          </a:p>
        </p:txBody>
      </p:sp>
      <p:sp>
        <p:nvSpPr>
          <p:cNvPr id="22" name="Freeform: Shape 7">
            <a:extLst>
              <a:ext uri="{FF2B5EF4-FFF2-40B4-BE49-F238E27FC236}">
                <a16:creationId xmlns:a16="http://schemas.microsoft.com/office/drawing/2014/main" id="{04E08FA5-564D-D34E-AEF6-5712EFC9DEBB}"/>
              </a:ext>
            </a:extLst>
          </p:cNvPr>
          <p:cNvSpPr/>
          <p:nvPr/>
        </p:nvSpPr>
        <p:spPr>
          <a:xfrm>
            <a:off x="8016855" y="3600273"/>
            <a:ext cx="5055678" cy="617143"/>
          </a:xfrm>
          <a:custGeom>
            <a:avLst/>
            <a:gdLst>
              <a:gd name="connsiteX0" fmla="*/ 0 w 3779323"/>
              <a:gd name="connsiteY0" fmla="*/ 0 h 688537"/>
              <a:gd name="connsiteX1" fmla="*/ 3779323 w 3779323"/>
              <a:gd name="connsiteY1" fmla="*/ 0 h 688537"/>
              <a:gd name="connsiteX2" fmla="*/ 3779323 w 3779323"/>
              <a:gd name="connsiteY2" fmla="*/ 688537 h 688537"/>
              <a:gd name="connsiteX3" fmla="*/ 534648 w 3779323"/>
              <a:gd name="connsiteY3" fmla="*/ 688537 h 688537"/>
              <a:gd name="connsiteX4" fmla="*/ 0 w 3779323"/>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323" h="688537">
                <a:moveTo>
                  <a:pt x="0" y="0"/>
                </a:moveTo>
                <a:lnTo>
                  <a:pt x="3779323" y="0"/>
                </a:lnTo>
                <a:lnTo>
                  <a:pt x="3779323" y="688537"/>
                </a:lnTo>
                <a:lnTo>
                  <a:pt x="534648"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dirty="0">
                <a:solidFill>
                  <a:schemeClr val="tx1">
                    <a:lumMod val="85000"/>
                    <a:lumOff val="15000"/>
                  </a:schemeClr>
                </a:solidFill>
              </a:rPr>
              <a:t> 4 open positions</a:t>
            </a:r>
          </a:p>
        </p:txBody>
      </p:sp>
      <p:sp>
        <p:nvSpPr>
          <p:cNvPr id="23" name="Freeform: Shape 9">
            <a:extLst>
              <a:ext uri="{FF2B5EF4-FFF2-40B4-BE49-F238E27FC236}">
                <a16:creationId xmlns:a16="http://schemas.microsoft.com/office/drawing/2014/main" id="{9F8E58B0-31A8-F14F-A951-66EF9010B239}"/>
              </a:ext>
            </a:extLst>
          </p:cNvPr>
          <p:cNvSpPr/>
          <p:nvPr/>
        </p:nvSpPr>
        <p:spPr>
          <a:xfrm>
            <a:off x="8729657" y="4647235"/>
            <a:ext cx="4220329" cy="617143"/>
          </a:xfrm>
          <a:custGeom>
            <a:avLst/>
            <a:gdLst>
              <a:gd name="connsiteX0" fmla="*/ 0 w 3065321"/>
              <a:gd name="connsiteY0" fmla="*/ 0 h 688537"/>
              <a:gd name="connsiteX1" fmla="*/ 3065321 w 3065321"/>
              <a:gd name="connsiteY1" fmla="*/ 0 h 688537"/>
              <a:gd name="connsiteX2" fmla="*/ 3065321 w 3065321"/>
              <a:gd name="connsiteY2" fmla="*/ 688537 h 688537"/>
              <a:gd name="connsiteX3" fmla="*/ 534648 w 3065321"/>
              <a:gd name="connsiteY3" fmla="*/ 688537 h 688537"/>
              <a:gd name="connsiteX4" fmla="*/ 0 w 3065321"/>
              <a:gd name="connsiteY4" fmla="*/ 0 h 68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321" h="688537">
                <a:moveTo>
                  <a:pt x="0" y="0"/>
                </a:moveTo>
                <a:lnTo>
                  <a:pt x="3065321" y="0"/>
                </a:lnTo>
                <a:lnTo>
                  <a:pt x="3065321" y="688537"/>
                </a:lnTo>
                <a:lnTo>
                  <a:pt x="534648" y="688537"/>
                </a:lnTo>
                <a:lnTo>
                  <a:pt x="0" y="0"/>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dirty="0">
                <a:solidFill>
                  <a:schemeClr val="tx1">
                    <a:lumMod val="85000"/>
                    <a:lumOff val="15000"/>
                  </a:schemeClr>
                </a:solidFill>
              </a:rPr>
              <a:t>  9 open positions</a:t>
            </a:r>
          </a:p>
        </p:txBody>
      </p:sp>
      <p:sp>
        <p:nvSpPr>
          <p:cNvPr id="24" name="Oval 23">
            <a:extLst>
              <a:ext uri="{FF2B5EF4-FFF2-40B4-BE49-F238E27FC236}">
                <a16:creationId xmlns:a16="http://schemas.microsoft.com/office/drawing/2014/main" id="{3AA1A61A-B828-E64B-9903-FEFB3BC77CF3}"/>
              </a:ext>
            </a:extLst>
          </p:cNvPr>
          <p:cNvSpPr/>
          <p:nvPr/>
        </p:nvSpPr>
        <p:spPr>
          <a:xfrm>
            <a:off x="203200" y="93630"/>
            <a:ext cx="1202267" cy="1219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DA63"/>
                </a:solidFill>
              </a:rPr>
              <a:t>1</a:t>
            </a:r>
          </a:p>
        </p:txBody>
      </p:sp>
      <p:sp>
        <p:nvSpPr>
          <p:cNvPr id="25" name="TextBox 24">
            <a:extLst>
              <a:ext uri="{FF2B5EF4-FFF2-40B4-BE49-F238E27FC236}">
                <a16:creationId xmlns:a16="http://schemas.microsoft.com/office/drawing/2014/main" id="{77C7B6CC-1CA0-5248-86E8-CB54D5408D81}"/>
              </a:ext>
            </a:extLst>
          </p:cNvPr>
          <p:cNvSpPr txBox="1"/>
          <p:nvPr/>
        </p:nvSpPr>
        <p:spPr>
          <a:xfrm>
            <a:off x="1612376" y="297167"/>
            <a:ext cx="3307316" cy="1015663"/>
          </a:xfrm>
          <a:prstGeom prst="rect">
            <a:avLst/>
          </a:prstGeom>
          <a:noFill/>
        </p:spPr>
        <p:txBody>
          <a:bodyPr wrap="none" rtlCol="0">
            <a:spAutoFit/>
          </a:bodyPr>
          <a:lstStyle/>
          <a:p>
            <a:r>
              <a:rPr lang="en-US" sz="6000" dirty="0"/>
              <a:t>Positions</a:t>
            </a:r>
          </a:p>
        </p:txBody>
      </p:sp>
    </p:spTree>
    <p:extLst>
      <p:ext uri="{BB962C8B-B14F-4D97-AF65-F5344CB8AC3E}">
        <p14:creationId xmlns:p14="http://schemas.microsoft.com/office/powerpoint/2010/main" val="85496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rgbClr val="0070C0"/>
                </a:solidFill>
              </a:rPr>
              <a:t>Student Trustee</a:t>
            </a:r>
          </a:p>
        </p:txBody>
      </p:sp>
      <p:grpSp>
        <p:nvGrpSpPr>
          <p:cNvPr id="3" name="Group 2">
            <a:extLst>
              <a:ext uri="{FF2B5EF4-FFF2-40B4-BE49-F238E27FC236}">
                <a16:creationId xmlns:a16="http://schemas.microsoft.com/office/drawing/2014/main" id="{E8DFDED5-A533-4C8C-BA89-16B5061C5DC7}"/>
              </a:ext>
            </a:extLst>
          </p:cNvPr>
          <p:cNvGrpSpPr/>
          <p:nvPr/>
        </p:nvGrpSpPr>
        <p:grpSpPr>
          <a:xfrm>
            <a:off x="4213030" y="2080722"/>
            <a:ext cx="3765942" cy="3743763"/>
            <a:chOff x="2670753" y="2114334"/>
            <a:chExt cx="3765942" cy="3743763"/>
          </a:xfrm>
        </p:grpSpPr>
        <p:sp>
          <p:nvSpPr>
            <p:cNvPr id="4" name="Block Arc 3">
              <a:extLst>
                <a:ext uri="{FF2B5EF4-FFF2-40B4-BE49-F238E27FC236}">
                  <a16:creationId xmlns:a16="http://schemas.microsoft.com/office/drawing/2014/main" id="{7E17F08D-F6C9-4A64-B5B5-4B3DD27DD458}"/>
                </a:ext>
              </a:extLst>
            </p:cNvPr>
            <p:cNvSpPr/>
            <p:nvPr/>
          </p:nvSpPr>
          <p:spPr>
            <a:xfrm>
              <a:off x="2680279" y="2119944"/>
              <a:ext cx="3619171" cy="3619170"/>
            </a:xfrm>
            <a:prstGeom prst="blockArc">
              <a:avLst>
                <a:gd name="adj1" fmla="val 11665054"/>
                <a:gd name="adj2" fmla="val 16188267"/>
                <a:gd name="adj3" fmla="val 29857"/>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Block Arc 4">
              <a:extLst>
                <a:ext uri="{FF2B5EF4-FFF2-40B4-BE49-F238E27FC236}">
                  <a16:creationId xmlns:a16="http://schemas.microsoft.com/office/drawing/2014/main" id="{CE238BCB-A4DE-4169-8917-F0D0308A6F69}"/>
                </a:ext>
              </a:extLst>
            </p:cNvPr>
            <p:cNvSpPr/>
            <p:nvPr/>
          </p:nvSpPr>
          <p:spPr>
            <a:xfrm rot="4500000">
              <a:off x="2784252" y="2114333"/>
              <a:ext cx="3619170" cy="3619171"/>
            </a:xfrm>
            <a:prstGeom prst="blockArc">
              <a:avLst>
                <a:gd name="adj1" fmla="val 11684609"/>
                <a:gd name="adj2" fmla="val 16173964"/>
                <a:gd name="adj3" fmla="val 29814"/>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Block Arc 5">
              <a:extLst>
                <a:ext uri="{FF2B5EF4-FFF2-40B4-BE49-F238E27FC236}">
                  <a16:creationId xmlns:a16="http://schemas.microsoft.com/office/drawing/2014/main" id="{288E335E-8718-4689-9AFC-9D1B038FCBF8}"/>
                </a:ext>
              </a:extLst>
            </p:cNvPr>
            <p:cNvSpPr/>
            <p:nvPr/>
          </p:nvSpPr>
          <p:spPr>
            <a:xfrm rot="9180000">
              <a:off x="2817524" y="2209409"/>
              <a:ext cx="3619171" cy="3619170"/>
            </a:xfrm>
            <a:prstGeom prst="blockArc">
              <a:avLst>
                <a:gd name="adj1" fmla="val 11508045"/>
                <a:gd name="adj2" fmla="val 16173964"/>
                <a:gd name="adj3" fmla="val 29814"/>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Block Arc 6">
              <a:extLst>
                <a:ext uri="{FF2B5EF4-FFF2-40B4-BE49-F238E27FC236}">
                  <a16:creationId xmlns:a16="http://schemas.microsoft.com/office/drawing/2014/main" id="{9D254F52-81BF-43AD-B26E-27334F0F6EC8}"/>
                </a:ext>
              </a:extLst>
            </p:cNvPr>
            <p:cNvSpPr/>
            <p:nvPr/>
          </p:nvSpPr>
          <p:spPr>
            <a:xfrm rot="17100000">
              <a:off x="2670754" y="2238926"/>
              <a:ext cx="3619170" cy="3619171"/>
            </a:xfrm>
            <a:prstGeom prst="blockArc">
              <a:avLst>
                <a:gd name="adj1" fmla="val 11665054"/>
                <a:gd name="adj2" fmla="val 16173964"/>
                <a:gd name="adj3" fmla="val 29814"/>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grpSp>
      <p:sp>
        <p:nvSpPr>
          <p:cNvPr id="8" name="Teardrop 7">
            <a:extLst>
              <a:ext uri="{FF2B5EF4-FFF2-40B4-BE49-F238E27FC236}">
                <a16:creationId xmlns:a16="http://schemas.microsoft.com/office/drawing/2014/main" id="{35A2957A-14E3-4124-BCAB-EA6DDAA0F6D2}"/>
              </a:ext>
            </a:extLst>
          </p:cNvPr>
          <p:cNvSpPr/>
          <p:nvPr/>
        </p:nvSpPr>
        <p:spPr>
          <a:xfrm rot="8100000">
            <a:off x="5484340" y="3387056"/>
            <a:ext cx="1195410" cy="1195410"/>
          </a:xfrm>
          <a:prstGeom prst="teardrop">
            <a:avLst>
              <a:gd name="adj" fmla="val 182889"/>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2" name="TextBox 11">
            <a:extLst>
              <a:ext uri="{FF2B5EF4-FFF2-40B4-BE49-F238E27FC236}">
                <a16:creationId xmlns:a16="http://schemas.microsoft.com/office/drawing/2014/main" id="{65B3F3AA-B293-4881-87E4-F2D4EFC29C6C}"/>
              </a:ext>
            </a:extLst>
          </p:cNvPr>
          <p:cNvSpPr txBox="1"/>
          <p:nvPr/>
        </p:nvSpPr>
        <p:spPr>
          <a:xfrm>
            <a:off x="8498640" y="4554748"/>
            <a:ext cx="2960594" cy="1323439"/>
          </a:xfrm>
          <a:prstGeom prst="rect">
            <a:avLst/>
          </a:prstGeom>
          <a:noFill/>
        </p:spPr>
        <p:txBody>
          <a:bodyPr wrap="square" rtlCol="0">
            <a:spAutoFit/>
          </a:bodyPr>
          <a:lstStyle/>
          <a:p>
            <a:pPr marL="171450" indent="-171450">
              <a:buFont typeface="Arial" panose="020B0604020202020204" pitchFamily="34" charset="0"/>
              <a:buChar char="•"/>
            </a:pPr>
            <a:r>
              <a:rPr lang="en-US" altLang="ko-KR" sz="2000" dirty="0">
                <a:solidFill>
                  <a:schemeClr val="tx1">
                    <a:lumMod val="75000"/>
                    <a:lumOff val="25000"/>
                  </a:schemeClr>
                </a:solidFill>
                <a:cs typeface="Arial" pitchFamily="34" charset="0"/>
              </a:rPr>
              <a:t>Trustees must accommodate for a minimum of 4 hours a week for AS </a:t>
            </a:r>
            <a:r>
              <a:rPr lang="en-US" altLang="ko-KR" sz="2000" dirty="0" smtClean="0">
                <a:solidFill>
                  <a:schemeClr val="tx1">
                    <a:lumMod val="75000"/>
                    <a:lumOff val="25000"/>
                  </a:schemeClr>
                </a:solidFill>
                <a:cs typeface="Arial" pitchFamily="34" charset="0"/>
              </a:rPr>
              <a:t>duties.</a:t>
            </a:r>
            <a:endParaRPr lang="ko-KR" altLang="en-US" sz="2000" dirty="0">
              <a:solidFill>
                <a:schemeClr val="tx1">
                  <a:lumMod val="75000"/>
                  <a:lumOff val="25000"/>
                </a:schemeClr>
              </a:solidFill>
              <a:cs typeface="Arial" pitchFamily="34" charset="0"/>
            </a:endParaRPr>
          </a:p>
        </p:txBody>
      </p:sp>
      <p:grpSp>
        <p:nvGrpSpPr>
          <p:cNvPr id="16" name="Group 15">
            <a:extLst>
              <a:ext uri="{FF2B5EF4-FFF2-40B4-BE49-F238E27FC236}">
                <a16:creationId xmlns:a16="http://schemas.microsoft.com/office/drawing/2014/main" id="{D0DA2384-DD2F-4D9F-9AAA-49DDB317EB07}"/>
              </a:ext>
            </a:extLst>
          </p:cNvPr>
          <p:cNvGrpSpPr/>
          <p:nvPr/>
        </p:nvGrpSpPr>
        <p:grpSpPr>
          <a:xfrm>
            <a:off x="681541" y="1140833"/>
            <a:ext cx="10035137" cy="2352590"/>
            <a:chOff x="3061075" y="4307484"/>
            <a:chExt cx="3349563" cy="1718708"/>
          </a:xfrm>
        </p:grpSpPr>
        <p:sp>
          <p:nvSpPr>
            <p:cNvPr id="17" name="TextBox 16">
              <a:extLst>
                <a:ext uri="{FF2B5EF4-FFF2-40B4-BE49-F238E27FC236}">
                  <a16:creationId xmlns:a16="http://schemas.microsoft.com/office/drawing/2014/main" id="{FAFFC25B-5655-4C73-B940-6B8B6E147314}"/>
                </a:ext>
              </a:extLst>
            </p:cNvPr>
            <p:cNvSpPr txBox="1"/>
            <p:nvPr/>
          </p:nvSpPr>
          <p:spPr>
            <a:xfrm>
              <a:off x="3061075" y="5284189"/>
              <a:ext cx="1145439" cy="742003"/>
            </a:xfrm>
            <a:prstGeom prst="rect">
              <a:avLst/>
            </a:prstGeom>
            <a:noFill/>
          </p:spPr>
          <p:txBody>
            <a:bodyPr wrap="square" rtlCol="0">
              <a:spAutoFit/>
            </a:bodyPr>
            <a:lstStyle/>
            <a:p>
              <a:pPr marL="171450" indent="-171450">
                <a:buFont typeface="Arial" panose="020B0604020202020204" pitchFamily="34" charset="0"/>
                <a:buChar char="•"/>
              </a:pPr>
              <a:r>
                <a:rPr lang="en-US" altLang="ko-KR" sz="2000" dirty="0">
                  <a:solidFill>
                    <a:schemeClr val="tx1">
                      <a:lumMod val="75000"/>
                      <a:lumOff val="25000"/>
                    </a:schemeClr>
                  </a:solidFill>
                  <a:cs typeface="Arial" pitchFamily="34" charset="0"/>
                </a:rPr>
                <a:t>Trustees are voting members </a:t>
              </a:r>
              <a:r>
                <a:rPr lang="en-US" altLang="ko-KR" sz="2000" dirty="0" smtClean="0">
                  <a:solidFill>
                    <a:schemeClr val="tx1">
                      <a:lumMod val="75000"/>
                      <a:lumOff val="25000"/>
                    </a:schemeClr>
                  </a:solidFill>
                  <a:cs typeface="Arial" pitchFamily="34" charset="0"/>
                </a:rPr>
                <a:t>at the Board </a:t>
              </a:r>
              <a:r>
                <a:rPr lang="en-US" altLang="ko-KR" sz="2000" dirty="0">
                  <a:solidFill>
                    <a:schemeClr val="tx1">
                      <a:lumMod val="75000"/>
                      <a:lumOff val="25000"/>
                    </a:schemeClr>
                  </a:solidFill>
                  <a:cs typeface="Arial" pitchFamily="34" charset="0"/>
                </a:rPr>
                <a:t>of Trustee </a:t>
              </a:r>
              <a:r>
                <a:rPr lang="en-US" altLang="ko-KR" sz="2000" dirty="0" smtClean="0">
                  <a:solidFill>
                    <a:schemeClr val="tx1">
                      <a:lumMod val="75000"/>
                      <a:lumOff val="25000"/>
                    </a:schemeClr>
                  </a:solidFill>
                  <a:cs typeface="Arial" pitchFamily="34" charset="0"/>
                </a:rPr>
                <a:t>meetings.</a:t>
              </a:r>
              <a:endParaRPr lang="ko-KR" altLang="en-US" sz="20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D6C59C03-3A96-4387-A1F2-69AB30A7B2E2}"/>
                </a:ext>
              </a:extLst>
            </p:cNvPr>
            <p:cNvSpPr txBox="1"/>
            <p:nvPr/>
          </p:nvSpPr>
          <p:spPr>
            <a:xfrm>
              <a:off x="3316711" y="4307484"/>
              <a:ext cx="3093927" cy="337274"/>
            </a:xfrm>
            <a:prstGeom prst="rect">
              <a:avLst/>
            </a:prstGeom>
            <a:noFill/>
          </p:spPr>
          <p:txBody>
            <a:bodyPr wrap="square" rtlCol="0">
              <a:spAutoFit/>
            </a:bodyPr>
            <a:lstStyle/>
            <a:p>
              <a:pPr algn="ctr"/>
              <a:r>
                <a:rPr lang="en-US" altLang="ko-KR" sz="2400" b="1" dirty="0">
                  <a:solidFill>
                    <a:schemeClr val="tx1">
                      <a:lumMod val="75000"/>
                      <a:lumOff val="25000"/>
                    </a:schemeClr>
                  </a:solidFill>
                  <a:cs typeface="Arial" pitchFamily="34" charset="0"/>
                </a:rPr>
                <a:t>Student Trustees are the link between all four colleges</a:t>
              </a:r>
              <a:endParaRPr lang="ko-KR" altLang="en-US" sz="24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8EB3D803-E8DA-4A77-A303-A9C99499354E}"/>
              </a:ext>
            </a:extLst>
          </p:cNvPr>
          <p:cNvGrpSpPr/>
          <p:nvPr/>
        </p:nvGrpSpPr>
        <p:grpSpPr>
          <a:xfrm>
            <a:off x="686503" y="2496594"/>
            <a:ext cx="10838108" cy="3877370"/>
            <a:chOff x="2899715" y="1840354"/>
            <a:chExt cx="8023267" cy="3877370"/>
          </a:xfrm>
        </p:grpSpPr>
        <p:sp>
          <p:nvSpPr>
            <p:cNvPr id="20" name="TextBox 19">
              <a:extLst>
                <a:ext uri="{FF2B5EF4-FFF2-40B4-BE49-F238E27FC236}">
                  <a16:creationId xmlns:a16="http://schemas.microsoft.com/office/drawing/2014/main" id="{F1CA9661-4EE3-4B95-844D-7CE9C3A42C1E}"/>
                </a:ext>
              </a:extLst>
            </p:cNvPr>
            <p:cNvSpPr txBox="1"/>
            <p:nvPr/>
          </p:nvSpPr>
          <p:spPr>
            <a:xfrm>
              <a:off x="8731304" y="1840354"/>
              <a:ext cx="2191678" cy="1323439"/>
            </a:xfrm>
            <a:prstGeom prst="rect">
              <a:avLst/>
            </a:prstGeom>
            <a:noFill/>
          </p:spPr>
          <p:txBody>
            <a:bodyPr wrap="square" rtlCol="0">
              <a:spAutoFit/>
            </a:bodyPr>
            <a:lstStyle/>
            <a:p>
              <a:pPr marL="171450" indent="-171450">
                <a:buFont typeface="Arial" panose="020B0604020202020204" pitchFamily="34" charset="0"/>
                <a:buChar char="•"/>
              </a:pPr>
              <a:r>
                <a:rPr lang="en-US" altLang="ko-KR" sz="2000" dirty="0">
                  <a:solidFill>
                    <a:schemeClr val="tx1">
                      <a:lumMod val="75000"/>
                      <a:lumOff val="25000"/>
                    </a:schemeClr>
                  </a:solidFill>
                  <a:cs typeface="Arial" pitchFamily="34" charset="0"/>
                </a:rPr>
                <a:t>Trustees may be asked to attend professional development </a:t>
              </a:r>
              <a:r>
                <a:rPr lang="en-US" altLang="ko-KR" sz="2000" dirty="0" smtClean="0">
                  <a:solidFill>
                    <a:schemeClr val="tx1">
                      <a:lumMod val="75000"/>
                      <a:lumOff val="25000"/>
                    </a:schemeClr>
                  </a:solidFill>
                  <a:cs typeface="Arial" pitchFamily="34" charset="0"/>
                </a:rPr>
                <a:t>trips.</a:t>
              </a:r>
              <a:endParaRPr lang="ko-KR" altLang="en-US" sz="20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739BF981-3EBB-4B18-B469-A13DF31B590E}"/>
                </a:ext>
              </a:extLst>
            </p:cNvPr>
            <p:cNvSpPr txBox="1"/>
            <p:nvPr/>
          </p:nvSpPr>
          <p:spPr>
            <a:xfrm>
              <a:off x="2899715" y="3470955"/>
              <a:ext cx="2505629" cy="2246769"/>
            </a:xfrm>
            <a:prstGeom prst="rect">
              <a:avLst/>
            </a:prstGeom>
            <a:noFill/>
          </p:spPr>
          <p:txBody>
            <a:bodyPr wrap="square" rtlCol="0">
              <a:spAutoFit/>
            </a:bodyPr>
            <a:lstStyle/>
            <a:p>
              <a:pPr marL="285750" indent="-285750">
                <a:buFont typeface="Arial" panose="020B0604020202020204" pitchFamily="34" charset="0"/>
                <a:buChar char="•"/>
              </a:pPr>
              <a:r>
                <a:rPr lang="en-US" altLang="ko-KR" sz="2000" dirty="0">
                  <a:solidFill>
                    <a:schemeClr val="tx1">
                      <a:lumMod val="75000"/>
                      <a:lumOff val="25000"/>
                    </a:schemeClr>
                  </a:solidFill>
                  <a:cs typeface="Arial" pitchFamily="34" charset="0"/>
                </a:rPr>
                <a:t>Trustees support Berkeley City College, College of Alameda, Merritt College, and Laney College and report on their projects to the </a:t>
              </a:r>
              <a:r>
                <a:rPr lang="en-US" altLang="ko-KR" sz="2000" dirty="0" smtClean="0">
                  <a:solidFill>
                    <a:schemeClr val="tx1">
                      <a:lumMod val="75000"/>
                      <a:lumOff val="25000"/>
                    </a:schemeClr>
                  </a:solidFill>
                  <a:cs typeface="Arial" pitchFamily="34" charset="0"/>
                </a:rPr>
                <a:t>District.</a:t>
              </a:r>
              <a:endParaRPr lang="ko-KR" altLang="en-US" sz="2000" dirty="0">
                <a:solidFill>
                  <a:schemeClr val="tx1">
                    <a:lumMod val="75000"/>
                    <a:lumOff val="25000"/>
                  </a:schemeClr>
                </a:solidFill>
                <a:cs typeface="Arial" pitchFamily="34" charset="0"/>
              </a:endParaRPr>
            </a:p>
          </p:txBody>
        </p:sp>
      </p:grpSp>
      <p:pic>
        <p:nvPicPr>
          <p:cNvPr id="31" name="Graphic 30" descr="Schoolhouse">
            <a:extLst>
              <a:ext uri="{FF2B5EF4-FFF2-40B4-BE49-F238E27FC236}">
                <a16:creationId xmlns:a16="http://schemas.microsoft.com/office/drawing/2014/main" id="{86E36526-0D73-DC45-9181-BF03B640D4A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79562" y="2452610"/>
            <a:ext cx="914400" cy="914400"/>
          </a:xfrm>
          <a:prstGeom prst="rect">
            <a:avLst/>
          </a:prstGeom>
        </p:spPr>
      </p:pic>
      <p:pic>
        <p:nvPicPr>
          <p:cNvPr id="33" name="Graphic 32" descr="Schoolhouse">
            <a:extLst>
              <a:ext uri="{FF2B5EF4-FFF2-40B4-BE49-F238E27FC236}">
                <a16:creationId xmlns:a16="http://schemas.microsoft.com/office/drawing/2014/main" id="{25FD7302-25FD-AD46-AEC3-4689593AE75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70128" y="2410909"/>
            <a:ext cx="914400" cy="914400"/>
          </a:xfrm>
          <a:prstGeom prst="rect">
            <a:avLst/>
          </a:prstGeom>
        </p:spPr>
      </p:pic>
      <p:pic>
        <p:nvPicPr>
          <p:cNvPr id="35" name="Graphic 34" descr="Schoolhouse">
            <a:extLst>
              <a:ext uri="{FF2B5EF4-FFF2-40B4-BE49-F238E27FC236}">
                <a16:creationId xmlns:a16="http://schemas.microsoft.com/office/drawing/2014/main" id="{A706330A-0D10-1B4C-8B13-3C8CC57CA39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82392" y="3984761"/>
            <a:ext cx="914400" cy="914400"/>
          </a:xfrm>
          <a:prstGeom prst="rect">
            <a:avLst/>
          </a:prstGeom>
        </p:spPr>
      </p:pic>
      <p:pic>
        <p:nvPicPr>
          <p:cNvPr id="37" name="Graphic 36" descr="Schoolhouse">
            <a:extLst>
              <a:ext uri="{FF2B5EF4-FFF2-40B4-BE49-F238E27FC236}">
                <a16:creationId xmlns:a16="http://schemas.microsoft.com/office/drawing/2014/main" id="{F43A6EF6-4987-AD47-9CF2-BAFFDD77D01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16864" y="3986114"/>
            <a:ext cx="914400" cy="914400"/>
          </a:xfrm>
          <a:prstGeom prst="rect">
            <a:avLst/>
          </a:prstGeom>
        </p:spPr>
      </p:pic>
      <p:pic>
        <p:nvPicPr>
          <p:cNvPr id="39" name="Graphic 38" descr="User">
            <a:extLst>
              <a:ext uri="{FF2B5EF4-FFF2-40B4-BE49-F238E27FC236}">
                <a16:creationId xmlns:a16="http://schemas.microsoft.com/office/drawing/2014/main" id="{E80AC290-328B-4F4C-8BC4-9AE40A08104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02150" y="3667254"/>
            <a:ext cx="602728" cy="602728"/>
          </a:xfrm>
          <a:prstGeom prst="rect">
            <a:avLst/>
          </a:prstGeom>
        </p:spPr>
      </p:pic>
      <p:pic>
        <p:nvPicPr>
          <p:cNvPr id="41" name="Graphic 40" descr="User">
            <a:extLst>
              <a:ext uri="{FF2B5EF4-FFF2-40B4-BE49-F238E27FC236}">
                <a16:creationId xmlns:a16="http://schemas.microsoft.com/office/drawing/2014/main" id="{DFB5B060-6A44-694B-A88E-837631BEAEC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54393" y="3654723"/>
            <a:ext cx="602728" cy="602728"/>
          </a:xfrm>
          <a:prstGeom prst="rect">
            <a:avLst/>
          </a:prstGeom>
        </p:spPr>
      </p:pic>
    </p:spTree>
    <p:extLst>
      <p:ext uri="{BB962C8B-B14F-4D97-AF65-F5344CB8AC3E}">
        <p14:creationId xmlns:p14="http://schemas.microsoft.com/office/powerpoint/2010/main" val="302500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339725"/>
            <a:ext cx="11572875" cy="723900"/>
          </a:xfrm>
          <a:prstGeom prst="rect">
            <a:avLst/>
          </a:prstGeom>
        </p:spPr>
        <p:txBody>
          <a:bodyPr/>
          <a:lstStyle/>
          <a:p>
            <a:pPr marL="0" indent="0" algn="ctr">
              <a:buNone/>
            </a:pPr>
            <a:r>
              <a:rPr lang="en-US" sz="4800" dirty="0"/>
              <a:t>President</a:t>
            </a:r>
          </a:p>
        </p:txBody>
      </p:sp>
      <p:cxnSp>
        <p:nvCxnSpPr>
          <p:cNvPr id="24" name="Straight Connector 23">
            <a:extLst>
              <a:ext uri="{FF2B5EF4-FFF2-40B4-BE49-F238E27FC236}">
                <a16:creationId xmlns:a16="http://schemas.microsoft.com/office/drawing/2014/main" id="{EE53850F-F4B4-40F7-BEA6-606B09E0F384}"/>
              </a:ext>
            </a:extLst>
          </p:cNvPr>
          <p:cNvCxnSpPr>
            <a:cxnSpLocks/>
          </p:cNvCxnSpPr>
          <p:nvPr/>
        </p:nvCxnSpPr>
        <p:spPr>
          <a:xfrm>
            <a:off x="0" y="5752735"/>
            <a:ext cx="12192000" cy="11018"/>
          </a:xfrm>
          <a:prstGeom prst="line">
            <a:avLst/>
          </a:prstGeom>
          <a:ln w="28575">
            <a:solidFill>
              <a:srgbClr val="FFDA63"/>
            </a:solidFill>
          </a:ln>
        </p:spPr>
        <p:style>
          <a:lnRef idx="1">
            <a:schemeClr val="accent1"/>
          </a:lnRef>
          <a:fillRef idx="0">
            <a:schemeClr val="accent1"/>
          </a:fillRef>
          <a:effectRef idx="0">
            <a:schemeClr val="accent1"/>
          </a:effectRef>
          <a:fontRef idx="minor">
            <a:schemeClr val="tx1"/>
          </a:fontRef>
        </p:style>
      </p:cxnSp>
      <p:grpSp>
        <p:nvGrpSpPr>
          <p:cNvPr id="26" name="그룹 3">
            <a:extLst>
              <a:ext uri="{FF2B5EF4-FFF2-40B4-BE49-F238E27FC236}">
                <a16:creationId xmlns:a16="http://schemas.microsoft.com/office/drawing/2014/main" id="{76E1AB4F-E395-40D2-93FB-7E3A862179FB}"/>
              </a:ext>
            </a:extLst>
          </p:cNvPr>
          <p:cNvGrpSpPr/>
          <p:nvPr/>
        </p:nvGrpSpPr>
        <p:grpSpPr>
          <a:xfrm>
            <a:off x="5096933" y="1340149"/>
            <a:ext cx="8466666" cy="981762"/>
            <a:chOff x="7463719" y="1525190"/>
            <a:chExt cx="4722167" cy="981762"/>
          </a:xfrm>
        </p:grpSpPr>
        <p:sp>
          <p:nvSpPr>
            <p:cNvPr id="27" name="TextBox 26">
              <a:extLst>
                <a:ext uri="{FF2B5EF4-FFF2-40B4-BE49-F238E27FC236}">
                  <a16:creationId xmlns:a16="http://schemas.microsoft.com/office/drawing/2014/main" id="{C7713ABE-1D90-439A-B436-9028C71FCED6}"/>
                </a:ext>
              </a:extLst>
            </p:cNvPr>
            <p:cNvSpPr txBox="1"/>
            <p:nvPr/>
          </p:nvSpPr>
          <p:spPr>
            <a:xfrm>
              <a:off x="7555493" y="1983732"/>
              <a:ext cx="3194854" cy="523220"/>
            </a:xfrm>
            <a:prstGeom prst="rect">
              <a:avLst/>
            </a:prstGeom>
            <a:noFill/>
          </p:spPr>
          <p:txBody>
            <a:bodyPr wrap="square" lIns="108000" rIns="108000" rtlCol="0">
              <a:spAutoFit/>
            </a:bodyPr>
            <a:lstStyle/>
            <a:p>
              <a:r>
                <a:rPr lang="en-US" altLang="ko-KR" sz="1400" dirty="0">
                  <a:solidFill>
                    <a:schemeClr val="tx1">
                      <a:lumMod val="75000"/>
                      <a:lumOff val="25000"/>
                    </a:schemeClr>
                  </a:solidFill>
                  <a:ea typeface="FZShuTi" pitchFamily="2" charset="-122"/>
                  <a:cs typeface="Arial" pitchFamily="34" charset="0"/>
                </a:rPr>
                <a:t>This means that the President must be </a:t>
              </a:r>
              <a:r>
                <a:rPr lang="en-US" altLang="ko-KR" sz="1400" dirty="0" smtClean="0">
                  <a:solidFill>
                    <a:schemeClr val="tx1">
                      <a:lumMod val="75000"/>
                      <a:lumOff val="25000"/>
                    </a:schemeClr>
                  </a:solidFill>
                  <a:ea typeface="FZShuTi" pitchFamily="2" charset="-122"/>
                  <a:cs typeface="Arial" pitchFamily="34" charset="0"/>
                </a:rPr>
                <a:t>unbiased </a:t>
              </a:r>
              <a:r>
                <a:rPr lang="en-US" altLang="ko-KR" sz="1400" dirty="0">
                  <a:solidFill>
                    <a:schemeClr val="tx1">
                      <a:lumMod val="75000"/>
                      <a:lumOff val="25000"/>
                    </a:schemeClr>
                  </a:solidFill>
                  <a:ea typeface="FZShuTi" pitchFamily="2" charset="-122"/>
                  <a:cs typeface="Arial" pitchFamily="34" charset="0"/>
                </a:rPr>
                <a:t>and strive to create the best Berkeley City College experience for each type of </a:t>
              </a:r>
              <a:r>
                <a:rPr lang="en-US" altLang="ko-KR" sz="1400" dirty="0" smtClean="0">
                  <a:solidFill>
                    <a:schemeClr val="tx1">
                      <a:lumMod val="75000"/>
                      <a:lumOff val="25000"/>
                    </a:schemeClr>
                  </a:solidFill>
                  <a:ea typeface="FZShuTi" pitchFamily="2" charset="-122"/>
                  <a:cs typeface="Arial" pitchFamily="34" charset="0"/>
                </a:rPr>
                <a:t>student.</a:t>
              </a:r>
              <a:endParaRPr lang="en-US" altLang="ko-KR" sz="1400" dirty="0">
                <a:solidFill>
                  <a:schemeClr val="tx1">
                    <a:lumMod val="75000"/>
                    <a:lumOff val="25000"/>
                  </a:schemeClr>
                </a:solidFill>
                <a:ea typeface="FZShuTi" pitchFamily="2" charset="-122"/>
                <a:cs typeface="Arial" pitchFamily="34" charset="0"/>
              </a:endParaRPr>
            </a:p>
          </p:txBody>
        </p:sp>
        <p:sp>
          <p:nvSpPr>
            <p:cNvPr id="28" name="TextBox 27">
              <a:extLst>
                <a:ext uri="{FF2B5EF4-FFF2-40B4-BE49-F238E27FC236}">
                  <a16:creationId xmlns:a16="http://schemas.microsoft.com/office/drawing/2014/main" id="{9261C7CA-4FC8-427F-A6CA-8890E5D158E7}"/>
                </a:ext>
              </a:extLst>
            </p:cNvPr>
            <p:cNvSpPr txBox="1"/>
            <p:nvPr/>
          </p:nvSpPr>
          <p:spPr>
            <a:xfrm>
              <a:off x="7463719" y="1525190"/>
              <a:ext cx="4722167" cy="400110"/>
            </a:xfrm>
            <a:prstGeom prst="rect">
              <a:avLst/>
            </a:prstGeom>
            <a:noFill/>
          </p:spPr>
          <p:txBody>
            <a:bodyPr wrap="square" lIns="108000" rIns="108000" rtlCol="0" anchor="ctr">
              <a:spAutoFit/>
            </a:bodyPr>
            <a:lstStyle/>
            <a:p>
              <a:r>
                <a:rPr lang="en-US" altLang="ko-KR" sz="2000" b="1" dirty="0">
                  <a:solidFill>
                    <a:schemeClr val="tx1">
                      <a:lumMod val="75000"/>
                      <a:lumOff val="25000"/>
                    </a:schemeClr>
                  </a:solidFill>
                  <a:cs typeface="Arial" pitchFamily="34" charset="0"/>
                </a:rPr>
                <a:t>The ASBCC President is the voice of all BCC students</a:t>
              </a:r>
              <a:endParaRPr lang="ko-KR" altLang="en-US" sz="2000" b="1"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07AB1843-81BF-4FC2-A622-0586E3BAC5CC}"/>
              </a:ext>
            </a:extLst>
          </p:cNvPr>
          <p:cNvSpPr txBox="1"/>
          <p:nvPr/>
        </p:nvSpPr>
        <p:spPr>
          <a:xfrm>
            <a:off x="5502982" y="2421905"/>
            <a:ext cx="5245248" cy="523220"/>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ea typeface="FZShuTi" pitchFamily="2" charset="-122"/>
                <a:cs typeface="Arial" pitchFamily="34" charset="0"/>
              </a:rPr>
              <a:t>To remain </a:t>
            </a:r>
            <a:r>
              <a:rPr lang="en-US" altLang="ko-KR" sz="1400" dirty="0" smtClean="0">
                <a:solidFill>
                  <a:schemeClr val="tx1">
                    <a:lumMod val="75000"/>
                    <a:lumOff val="25000"/>
                  </a:schemeClr>
                </a:solidFill>
                <a:ea typeface="FZShuTi" pitchFamily="2" charset="-122"/>
                <a:cs typeface="Arial" pitchFamily="34" charset="0"/>
              </a:rPr>
              <a:t>unbiased, the </a:t>
            </a:r>
            <a:r>
              <a:rPr lang="en-US" altLang="ko-KR" sz="1400" dirty="0">
                <a:solidFill>
                  <a:schemeClr val="tx1">
                    <a:lumMod val="75000"/>
                    <a:lumOff val="25000"/>
                  </a:schemeClr>
                </a:solidFill>
                <a:ea typeface="FZShuTi" pitchFamily="2" charset="-122"/>
                <a:cs typeface="Arial" pitchFamily="34" charset="0"/>
              </a:rPr>
              <a:t>President cannot vote on ASBCC issues, unless there is a tie</a:t>
            </a:r>
          </a:p>
        </p:txBody>
      </p:sp>
      <p:sp>
        <p:nvSpPr>
          <p:cNvPr id="30" name="TextBox 29">
            <a:extLst>
              <a:ext uri="{FF2B5EF4-FFF2-40B4-BE49-F238E27FC236}">
                <a16:creationId xmlns:a16="http://schemas.microsoft.com/office/drawing/2014/main" id="{6DF5C20D-18D2-45A7-9C25-DB70A75257B4}"/>
              </a:ext>
            </a:extLst>
          </p:cNvPr>
          <p:cNvSpPr txBox="1"/>
          <p:nvPr/>
        </p:nvSpPr>
        <p:spPr>
          <a:xfrm>
            <a:off x="5502982" y="3062863"/>
            <a:ext cx="5245248" cy="738664"/>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ea typeface="FZShuTi" pitchFamily="2" charset="-122"/>
                <a:cs typeface="Arial" pitchFamily="34" charset="0"/>
              </a:rPr>
              <a:t>The President must attend and lead all ASBCC meetings. The President must run meetings in accordance to the </a:t>
            </a:r>
            <a:r>
              <a:rPr lang="en-US" altLang="ko-KR" sz="1400" dirty="0" smtClean="0">
                <a:solidFill>
                  <a:schemeClr val="tx1">
                    <a:lumMod val="75000"/>
                    <a:lumOff val="25000"/>
                  </a:schemeClr>
                </a:solidFill>
                <a:ea typeface="FZShuTi" pitchFamily="2" charset="-122"/>
                <a:cs typeface="Arial" pitchFamily="34" charset="0"/>
              </a:rPr>
              <a:t>Robert’s </a:t>
            </a:r>
            <a:r>
              <a:rPr lang="en-US" altLang="ko-KR" sz="1400" dirty="0">
                <a:solidFill>
                  <a:schemeClr val="tx1">
                    <a:lumMod val="75000"/>
                    <a:lumOff val="25000"/>
                  </a:schemeClr>
                </a:solidFill>
                <a:ea typeface="FZShuTi" pitchFamily="2" charset="-122"/>
                <a:cs typeface="Arial" pitchFamily="34" charset="0"/>
              </a:rPr>
              <a:t>Rules </a:t>
            </a:r>
            <a:r>
              <a:rPr lang="en-US" altLang="ko-KR" sz="1400" dirty="0" smtClean="0">
                <a:solidFill>
                  <a:schemeClr val="tx1">
                    <a:lumMod val="75000"/>
                    <a:lumOff val="25000"/>
                  </a:schemeClr>
                </a:solidFill>
                <a:ea typeface="FZShuTi" pitchFamily="2" charset="-122"/>
                <a:cs typeface="Arial" pitchFamily="34" charset="0"/>
              </a:rPr>
              <a:t>of Order and </a:t>
            </a:r>
            <a:r>
              <a:rPr lang="en-US" altLang="ko-KR" sz="1400" dirty="0">
                <a:solidFill>
                  <a:schemeClr val="tx1">
                    <a:lumMod val="75000"/>
                    <a:lumOff val="25000"/>
                  </a:schemeClr>
                </a:solidFill>
                <a:ea typeface="FZShuTi" pitchFamily="2" charset="-122"/>
                <a:cs typeface="Arial" pitchFamily="34" charset="0"/>
              </a:rPr>
              <a:t>the Brown </a:t>
            </a:r>
            <a:r>
              <a:rPr lang="en-US" altLang="ko-KR" sz="1400" dirty="0" smtClean="0">
                <a:solidFill>
                  <a:schemeClr val="tx1">
                    <a:lumMod val="75000"/>
                    <a:lumOff val="25000"/>
                  </a:schemeClr>
                </a:solidFill>
                <a:ea typeface="FZShuTi" pitchFamily="2" charset="-122"/>
                <a:cs typeface="Arial" pitchFamily="34" charset="0"/>
              </a:rPr>
              <a:t>Act.</a:t>
            </a:r>
            <a:endParaRPr lang="en-US" altLang="ko-KR" sz="1400" dirty="0">
              <a:solidFill>
                <a:schemeClr val="tx1">
                  <a:lumMod val="75000"/>
                  <a:lumOff val="25000"/>
                </a:schemeClr>
              </a:solidFill>
              <a:ea typeface="FZShuTi" pitchFamily="2" charset="-122"/>
              <a:cs typeface="Arial" pitchFamily="34" charset="0"/>
            </a:endParaRPr>
          </a:p>
        </p:txBody>
      </p:sp>
      <p:sp>
        <p:nvSpPr>
          <p:cNvPr id="31" name="TextBox 30">
            <a:extLst>
              <a:ext uri="{FF2B5EF4-FFF2-40B4-BE49-F238E27FC236}">
                <a16:creationId xmlns:a16="http://schemas.microsoft.com/office/drawing/2014/main" id="{9EDDDF10-50B6-4770-A677-D1EF9A79D06B}"/>
              </a:ext>
            </a:extLst>
          </p:cNvPr>
          <p:cNvSpPr txBox="1"/>
          <p:nvPr/>
        </p:nvSpPr>
        <p:spPr>
          <a:xfrm>
            <a:off x="5502982" y="3942475"/>
            <a:ext cx="5245248" cy="523220"/>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ea typeface="FZShuTi" pitchFamily="2" charset="-122"/>
                <a:cs typeface="Arial" pitchFamily="34" charset="0"/>
              </a:rPr>
              <a:t>The President must also attend Executive Board meetings and Board of Trustee </a:t>
            </a:r>
            <a:r>
              <a:rPr lang="en-US" altLang="ko-KR" sz="1400" dirty="0" smtClean="0">
                <a:solidFill>
                  <a:schemeClr val="tx1">
                    <a:lumMod val="75000"/>
                    <a:lumOff val="25000"/>
                  </a:schemeClr>
                </a:solidFill>
                <a:ea typeface="FZShuTi" pitchFamily="2" charset="-122"/>
                <a:cs typeface="Arial" pitchFamily="34" charset="0"/>
              </a:rPr>
              <a:t>meetings.</a:t>
            </a:r>
            <a:endParaRPr lang="en-US" altLang="ko-KR" sz="1400" dirty="0">
              <a:solidFill>
                <a:schemeClr val="tx1">
                  <a:lumMod val="75000"/>
                  <a:lumOff val="25000"/>
                </a:schemeClr>
              </a:solidFill>
              <a:ea typeface="FZShuTi" pitchFamily="2" charset="-122"/>
              <a:cs typeface="Arial" pitchFamily="34" charset="0"/>
            </a:endParaRPr>
          </a:p>
        </p:txBody>
      </p:sp>
      <p:sp>
        <p:nvSpPr>
          <p:cNvPr id="32" name="TextBox 31">
            <a:extLst>
              <a:ext uri="{FF2B5EF4-FFF2-40B4-BE49-F238E27FC236}">
                <a16:creationId xmlns:a16="http://schemas.microsoft.com/office/drawing/2014/main" id="{65CAD69B-1665-4D15-A7FE-0312323FDEB7}"/>
              </a:ext>
            </a:extLst>
          </p:cNvPr>
          <p:cNvSpPr txBox="1"/>
          <p:nvPr/>
        </p:nvSpPr>
        <p:spPr>
          <a:xfrm>
            <a:off x="5502982" y="4664187"/>
            <a:ext cx="5245248" cy="523220"/>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ea typeface="FZShuTi" pitchFamily="2" charset="-122"/>
                <a:cs typeface="Arial" pitchFamily="34" charset="0"/>
              </a:rPr>
              <a:t>The President must accommodate for around 8 hours a week for ASBCC </a:t>
            </a:r>
            <a:r>
              <a:rPr lang="en-US" altLang="ko-KR" sz="1400" dirty="0" smtClean="0">
                <a:solidFill>
                  <a:schemeClr val="tx1">
                    <a:lumMod val="75000"/>
                    <a:lumOff val="25000"/>
                  </a:schemeClr>
                </a:solidFill>
                <a:ea typeface="FZShuTi" pitchFamily="2" charset="-122"/>
                <a:cs typeface="Arial" pitchFamily="34" charset="0"/>
              </a:rPr>
              <a:t>duties.</a:t>
            </a:r>
            <a:endParaRPr lang="en-US" altLang="ko-KR" sz="1400" dirty="0">
              <a:solidFill>
                <a:schemeClr val="tx1">
                  <a:lumMod val="75000"/>
                  <a:lumOff val="25000"/>
                </a:schemeClr>
              </a:solidFill>
              <a:ea typeface="FZShuTi" pitchFamily="2" charset="-122"/>
              <a:cs typeface="Arial" pitchFamily="34" charset="0"/>
            </a:endParaRPr>
          </a:p>
        </p:txBody>
      </p:sp>
      <p:pic>
        <p:nvPicPr>
          <p:cNvPr id="4" name="Graphic 3" descr="Lecturer">
            <a:extLst>
              <a:ext uri="{FF2B5EF4-FFF2-40B4-BE49-F238E27FC236}">
                <a16:creationId xmlns:a16="http://schemas.microsoft.com/office/drawing/2014/main" id="{4B974412-C5D9-D24F-92A9-5E5CD614F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2000" y="1179994"/>
            <a:ext cx="4939748" cy="4939748"/>
          </a:xfrm>
          <a:prstGeom prst="rect">
            <a:avLst/>
          </a:prstGeom>
        </p:spPr>
      </p:pic>
    </p:spTree>
    <p:extLst>
      <p:ext uri="{BB962C8B-B14F-4D97-AF65-F5344CB8AC3E}">
        <p14:creationId xmlns:p14="http://schemas.microsoft.com/office/powerpoint/2010/main" val="195195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rgbClr val="0070C0"/>
                </a:solidFill>
              </a:rPr>
              <a:t>Vice Presidents of ASBCC</a:t>
            </a:r>
          </a:p>
        </p:txBody>
      </p:sp>
      <p:sp>
        <p:nvSpPr>
          <p:cNvPr id="3" name="Rectangle 2">
            <a:extLst>
              <a:ext uri="{FF2B5EF4-FFF2-40B4-BE49-F238E27FC236}">
                <a16:creationId xmlns:a16="http://schemas.microsoft.com/office/drawing/2014/main" id="{8EFA92B1-012D-4059-8209-E3D20E9A5AA9}"/>
              </a:ext>
            </a:extLst>
          </p:cNvPr>
          <p:cNvSpPr/>
          <p:nvPr/>
        </p:nvSpPr>
        <p:spPr>
          <a:xfrm>
            <a:off x="916708" y="4307374"/>
            <a:ext cx="4622242" cy="1775902"/>
          </a:xfrm>
          <a:prstGeom prst="rect">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7">
            <a:extLst>
              <a:ext uri="{FF2B5EF4-FFF2-40B4-BE49-F238E27FC236}">
                <a16:creationId xmlns:a16="http://schemas.microsoft.com/office/drawing/2014/main" id="{D746E9F7-E684-4ACA-94B7-F43EFBC00B36}"/>
              </a:ext>
            </a:extLst>
          </p:cNvPr>
          <p:cNvSpPr/>
          <p:nvPr/>
        </p:nvSpPr>
        <p:spPr>
          <a:xfrm>
            <a:off x="1895681" y="4123296"/>
            <a:ext cx="2664296" cy="432047"/>
          </a:xfrm>
          <a:prstGeom prst="roundRect">
            <a:avLst>
              <a:gd name="adj" fmla="val 50000"/>
            </a:avLst>
          </a:pr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F98209F3-25AC-4823-BC8A-5ECD1287187B}"/>
              </a:ext>
            </a:extLst>
          </p:cNvPr>
          <p:cNvSpPr txBox="1"/>
          <p:nvPr/>
        </p:nvSpPr>
        <p:spPr>
          <a:xfrm>
            <a:off x="1170134" y="4896904"/>
            <a:ext cx="4115390" cy="923330"/>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The VPF is to manage the ASBCC’s funds and advise purchases and </a:t>
            </a:r>
            <a:r>
              <a:rPr lang="en-US" altLang="ko-KR" dirty="0" smtClean="0">
                <a:solidFill>
                  <a:schemeClr val="tx1">
                    <a:lumMod val="75000"/>
                    <a:lumOff val="25000"/>
                  </a:schemeClr>
                </a:solidFill>
                <a:cs typeface="Arial" pitchFamily="34" charset="0"/>
              </a:rPr>
              <a:t>funding.</a:t>
            </a:r>
            <a:endParaRPr lang="en-US" altLang="ko-KR"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4BD07C1F-84E7-401F-AD4B-458AE53D83E6}"/>
              </a:ext>
            </a:extLst>
          </p:cNvPr>
          <p:cNvSpPr txBox="1"/>
          <p:nvPr/>
        </p:nvSpPr>
        <p:spPr>
          <a:xfrm>
            <a:off x="2041932" y="4185430"/>
            <a:ext cx="2371794" cy="307777"/>
          </a:xfrm>
          <a:prstGeom prst="rect">
            <a:avLst/>
          </a:prstGeom>
          <a:noFill/>
        </p:spPr>
        <p:txBody>
          <a:bodyPr wrap="square" rtlCol="0">
            <a:spAutoFit/>
          </a:bodyPr>
          <a:lstStyle/>
          <a:p>
            <a:pPr algn="ctr"/>
            <a:r>
              <a:rPr lang="en-US" altLang="ko-KR" sz="1400" b="1" dirty="0">
                <a:solidFill>
                  <a:srgbClr val="0070C0"/>
                </a:solidFill>
                <a:cs typeface="Arial" pitchFamily="34" charset="0"/>
              </a:rPr>
              <a:t>VP of Finance</a:t>
            </a:r>
            <a:endParaRPr lang="ko-KR" altLang="en-US" sz="1400" b="1" dirty="0">
              <a:solidFill>
                <a:srgbClr val="0070C0"/>
              </a:solidFill>
              <a:cs typeface="Arial" pitchFamily="34" charset="0"/>
            </a:endParaRPr>
          </a:p>
        </p:txBody>
      </p:sp>
      <p:sp>
        <p:nvSpPr>
          <p:cNvPr id="15" name="Rectangle 14">
            <a:extLst>
              <a:ext uri="{FF2B5EF4-FFF2-40B4-BE49-F238E27FC236}">
                <a16:creationId xmlns:a16="http://schemas.microsoft.com/office/drawing/2014/main" id="{C4764500-2214-4430-B440-EC615A3A1658}"/>
              </a:ext>
            </a:extLst>
          </p:cNvPr>
          <p:cNvSpPr/>
          <p:nvPr/>
        </p:nvSpPr>
        <p:spPr>
          <a:xfrm>
            <a:off x="916708" y="2100764"/>
            <a:ext cx="4622242" cy="1775902"/>
          </a:xfrm>
          <a:prstGeom prst="rect">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endParaRPr>
          </a:p>
        </p:txBody>
      </p:sp>
      <p:sp>
        <p:nvSpPr>
          <p:cNvPr id="16" name="Rounded Rectangle 17">
            <a:extLst>
              <a:ext uri="{FF2B5EF4-FFF2-40B4-BE49-F238E27FC236}">
                <a16:creationId xmlns:a16="http://schemas.microsoft.com/office/drawing/2014/main" id="{52BC6E8B-AD4E-4E2E-82AF-63ED16A39DF0}"/>
              </a:ext>
            </a:extLst>
          </p:cNvPr>
          <p:cNvSpPr/>
          <p:nvPr/>
        </p:nvSpPr>
        <p:spPr>
          <a:xfrm>
            <a:off x="1895681" y="1916686"/>
            <a:ext cx="2664296" cy="432047"/>
          </a:xfrm>
          <a:prstGeom prst="roundRect">
            <a:avLst>
              <a:gd name="adj" fmla="val 50000"/>
            </a:avLst>
          </a:pr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endParaRPr>
          </a:p>
        </p:txBody>
      </p:sp>
      <p:sp>
        <p:nvSpPr>
          <p:cNvPr id="17" name="TextBox 16">
            <a:extLst>
              <a:ext uri="{FF2B5EF4-FFF2-40B4-BE49-F238E27FC236}">
                <a16:creationId xmlns:a16="http://schemas.microsoft.com/office/drawing/2014/main" id="{0D69730B-8FBE-4BCE-860C-0135DEE2242C}"/>
              </a:ext>
            </a:extLst>
          </p:cNvPr>
          <p:cNvSpPr txBox="1"/>
          <p:nvPr/>
        </p:nvSpPr>
        <p:spPr>
          <a:xfrm>
            <a:off x="1170134" y="2527050"/>
            <a:ext cx="4115390" cy="923330"/>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The role of the VPA is to guide the senators in their roles and support them in their </a:t>
            </a:r>
            <a:r>
              <a:rPr lang="en-US" altLang="ko-KR" dirty="0" smtClean="0">
                <a:solidFill>
                  <a:schemeClr val="tx1">
                    <a:lumMod val="75000"/>
                    <a:lumOff val="25000"/>
                  </a:schemeClr>
                </a:solidFill>
                <a:cs typeface="Arial" pitchFamily="34" charset="0"/>
              </a:rPr>
              <a:t>projects.</a:t>
            </a:r>
            <a:endParaRPr lang="en-US" altLang="ko-KR"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A177B290-4793-4E7E-BCD7-9EE925C5ADDF}"/>
              </a:ext>
            </a:extLst>
          </p:cNvPr>
          <p:cNvSpPr txBox="1"/>
          <p:nvPr/>
        </p:nvSpPr>
        <p:spPr>
          <a:xfrm>
            <a:off x="2085953" y="1977725"/>
            <a:ext cx="2371794" cy="307777"/>
          </a:xfrm>
          <a:prstGeom prst="rect">
            <a:avLst/>
          </a:prstGeom>
          <a:noFill/>
        </p:spPr>
        <p:txBody>
          <a:bodyPr wrap="square" rtlCol="0">
            <a:spAutoFit/>
          </a:bodyPr>
          <a:lstStyle/>
          <a:p>
            <a:pPr algn="ctr"/>
            <a:r>
              <a:rPr lang="en-US" altLang="ko-KR" sz="1400" b="1" dirty="0">
                <a:solidFill>
                  <a:srgbClr val="0070C0"/>
                </a:solidFill>
                <a:cs typeface="Arial" pitchFamily="34" charset="0"/>
              </a:rPr>
              <a:t>VP of Administration</a:t>
            </a:r>
            <a:endParaRPr lang="ko-KR" altLang="en-US" sz="1400" b="1" dirty="0">
              <a:solidFill>
                <a:srgbClr val="0070C0"/>
              </a:solidFill>
              <a:cs typeface="Arial" pitchFamily="34" charset="0"/>
            </a:endParaRPr>
          </a:p>
        </p:txBody>
      </p:sp>
      <p:sp>
        <p:nvSpPr>
          <p:cNvPr id="21" name="Rectangle 20">
            <a:extLst>
              <a:ext uri="{FF2B5EF4-FFF2-40B4-BE49-F238E27FC236}">
                <a16:creationId xmlns:a16="http://schemas.microsoft.com/office/drawing/2014/main" id="{88E7E0D8-C56F-4E45-9725-65E7BF3CA95F}"/>
              </a:ext>
            </a:extLst>
          </p:cNvPr>
          <p:cNvSpPr/>
          <p:nvPr/>
        </p:nvSpPr>
        <p:spPr>
          <a:xfrm>
            <a:off x="6653052" y="2065643"/>
            <a:ext cx="4622242" cy="1775902"/>
          </a:xfrm>
          <a:prstGeom prst="rect">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endParaRPr>
          </a:p>
        </p:txBody>
      </p:sp>
      <p:sp>
        <p:nvSpPr>
          <p:cNvPr id="22" name="Rectangle 21">
            <a:extLst>
              <a:ext uri="{FF2B5EF4-FFF2-40B4-BE49-F238E27FC236}">
                <a16:creationId xmlns:a16="http://schemas.microsoft.com/office/drawing/2014/main" id="{C9B4DF7D-8912-8047-A88E-C583E04E94EA}"/>
              </a:ext>
            </a:extLst>
          </p:cNvPr>
          <p:cNvSpPr/>
          <p:nvPr/>
        </p:nvSpPr>
        <p:spPr>
          <a:xfrm>
            <a:off x="6653052" y="4307374"/>
            <a:ext cx="4622242" cy="1775902"/>
          </a:xfrm>
          <a:prstGeom prst="rect">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7">
            <a:extLst>
              <a:ext uri="{FF2B5EF4-FFF2-40B4-BE49-F238E27FC236}">
                <a16:creationId xmlns:a16="http://schemas.microsoft.com/office/drawing/2014/main" id="{7B65FD44-FF40-F849-8337-71E3857225C4}"/>
              </a:ext>
            </a:extLst>
          </p:cNvPr>
          <p:cNvSpPr/>
          <p:nvPr/>
        </p:nvSpPr>
        <p:spPr>
          <a:xfrm>
            <a:off x="7631179" y="4091350"/>
            <a:ext cx="2664296" cy="432047"/>
          </a:xfrm>
          <a:prstGeom prst="roundRect">
            <a:avLst>
              <a:gd name="adj" fmla="val 50000"/>
            </a:avLst>
          </a:pr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TextBox 23">
            <a:extLst>
              <a:ext uri="{FF2B5EF4-FFF2-40B4-BE49-F238E27FC236}">
                <a16:creationId xmlns:a16="http://schemas.microsoft.com/office/drawing/2014/main" id="{D81827CA-C252-9643-A9EC-4AD851547083}"/>
              </a:ext>
            </a:extLst>
          </p:cNvPr>
          <p:cNvSpPr txBox="1"/>
          <p:nvPr/>
        </p:nvSpPr>
        <p:spPr>
          <a:xfrm>
            <a:off x="7778274" y="4153484"/>
            <a:ext cx="2371794" cy="307777"/>
          </a:xfrm>
          <a:prstGeom prst="rect">
            <a:avLst/>
          </a:prstGeom>
          <a:noFill/>
        </p:spPr>
        <p:txBody>
          <a:bodyPr wrap="square" rtlCol="0">
            <a:spAutoFit/>
          </a:bodyPr>
          <a:lstStyle/>
          <a:p>
            <a:pPr algn="ctr"/>
            <a:r>
              <a:rPr lang="en-US" altLang="ko-KR" sz="1400" b="1" dirty="0">
                <a:solidFill>
                  <a:srgbClr val="0070C0"/>
                </a:solidFill>
                <a:cs typeface="Arial" pitchFamily="34" charset="0"/>
              </a:rPr>
              <a:t>VP of Public Relations</a:t>
            </a:r>
            <a:endParaRPr lang="ko-KR" altLang="en-US" sz="1400" b="1" dirty="0">
              <a:solidFill>
                <a:srgbClr val="0070C0"/>
              </a:solidFill>
              <a:cs typeface="Arial" pitchFamily="34" charset="0"/>
            </a:endParaRPr>
          </a:p>
        </p:txBody>
      </p:sp>
      <p:sp>
        <p:nvSpPr>
          <p:cNvPr id="26" name="Rounded Rectangle 17">
            <a:extLst>
              <a:ext uri="{FF2B5EF4-FFF2-40B4-BE49-F238E27FC236}">
                <a16:creationId xmlns:a16="http://schemas.microsoft.com/office/drawing/2014/main" id="{72BFAC45-478F-1F47-AB0E-DC2FFCF5CE40}"/>
              </a:ext>
            </a:extLst>
          </p:cNvPr>
          <p:cNvSpPr/>
          <p:nvPr/>
        </p:nvSpPr>
        <p:spPr>
          <a:xfrm>
            <a:off x="7631179" y="1884740"/>
            <a:ext cx="2664296" cy="432047"/>
          </a:xfrm>
          <a:prstGeom prst="roundRect">
            <a:avLst>
              <a:gd name="adj" fmla="val 50000"/>
            </a:avLst>
          </a:prstGeom>
          <a:solidFill>
            <a:srgbClr val="FF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endParaRPr>
          </a:p>
        </p:txBody>
      </p:sp>
      <p:sp>
        <p:nvSpPr>
          <p:cNvPr id="25" name="TextBox 24">
            <a:extLst>
              <a:ext uri="{FF2B5EF4-FFF2-40B4-BE49-F238E27FC236}">
                <a16:creationId xmlns:a16="http://schemas.microsoft.com/office/drawing/2014/main" id="{E0A1852C-181C-F145-BFAE-0FAB2DEDBD5D}"/>
              </a:ext>
            </a:extLst>
          </p:cNvPr>
          <p:cNvSpPr txBox="1"/>
          <p:nvPr/>
        </p:nvSpPr>
        <p:spPr>
          <a:xfrm>
            <a:off x="7777430" y="1946874"/>
            <a:ext cx="2371794" cy="307777"/>
          </a:xfrm>
          <a:prstGeom prst="rect">
            <a:avLst/>
          </a:prstGeom>
          <a:noFill/>
        </p:spPr>
        <p:txBody>
          <a:bodyPr wrap="square" rtlCol="0">
            <a:spAutoFit/>
          </a:bodyPr>
          <a:lstStyle/>
          <a:p>
            <a:pPr algn="ctr"/>
            <a:r>
              <a:rPr lang="en-US" altLang="ko-KR" sz="1400" b="1" dirty="0">
                <a:solidFill>
                  <a:srgbClr val="0070C0"/>
                </a:solidFill>
                <a:cs typeface="Arial" pitchFamily="34" charset="0"/>
              </a:rPr>
              <a:t>VP of Programs</a:t>
            </a:r>
            <a:endParaRPr lang="ko-KR" altLang="en-US" sz="1400" b="1" dirty="0">
              <a:solidFill>
                <a:srgbClr val="0070C0"/>
              </a:solidFill>
              <a:cs typeface="Arial" pitchFamily="34" charset="0"/>
            </a:endParaRPr>
          </a:p>
        </p:txBody>
      </p:sp>
      <p:sp>
        <p:nvSpPr>
          <p:cNvPr id="27" name="TextBox 26">
            <a:extLst>
              <a:ext uri="{FF2B5EF4-FFF2-40B4-BE49-F238E27FC236}">
                <a16:creationId xmlns:a16="http://schemas.microsoft.com/office/drawing/2014/main" id="{1BFB5EFD-734C-2846-A874-01D87F928246}"/>
              </a:ext>
            </a:extLst>
          </p:cNvPr>
          <p:cNvSpPr txBox="1"/>
          <p:nvPr/>
        </p:nvSpPr>
        <p:spPr>
          <a:xfrm>
            <a:off x="6942667" y="2433669"/>
            <a:ext cx="4115390" cy="1200329"/>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The role of the VPP is to support and manage clubs. The VPP also leads</a:t>
            </a:r>
          </a:p>
          <a:p>
            <a:pPr algn="ctr"/>
            <a:r>
              <a:rPr lang="en-US" altLang="ko-KR" dirty="0">
                <a:solidFill>
                  <a:schemeClr val="tx1">
                    <a:lumMod val="75000"/>
                    <a:lumOff val="25000"/>
                  </a:schemeClr>
                </a:solidFill>
                <a:cs typeface="Arial" pitchFamily="34" charset="0"/>
              </a:rPr>
              <a:t> Inter-Club Council meetings on Mondays during College </a:t>
            </a:r>
            <a:r>
              <a:rPr lang="en-US" altLang="ko-KR" dirty="0" smtClean="0">
                <a:solidFill>
                  <a:schemeClr val="tx1">
                    <a:lumMod val="75000"/>
                    <a:lumOff val="25000"/>
                  </a:schemeClr>
                </a:solidFill>
                <a:cs typeface="Arial" pitchFamily="34" charset="0"/>
              </a:rPr>
              <a:t>Hour.</a:t>
            </a:r>
            <a:endParaRPr lang="en-US" altLang="ko-KR"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F918FBAD-717E-6E4E-BCD1-EF3AA3E0455F}"/>
              </a:ext>
            </a:extLst>
          </p:cNvPr>
          <p:cNvSpPr txBox="1"/>
          <p:nvPr/>
        </p:nvSpPr>
        <p:spPr>
          <a:xfrm>
            <a:off x="6942667" y="4896904"/>
            <a:ext cx="4115390" cy="923330"/>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The VPPR is to run all social media for ASBCC to </a:t>
            </a:r>
            <a:r>
              <a:rPr lang="en-US" altLang="ko-KR" dirty="0" smtClean="0">
                <a:solidFill>
                  <a:schemeClr val="tx1">
                    <a:lumMod val="75000"/>
                    <a:lumOff val="25000"/>
                  </a:schemeClr>
                </a:solidFill>
                <a:cs typeface="Arial" pitchFamily="34" charset="0"/>
              </a:rPr>
              <a:t>connect </a:t>
            </a:r>
            <a:r>
              <a:rPr lang="en-US" altLang="ko-KR" dirty="0">
                <a:solidFill>
                  <a:schemeClr val="tx1">
                    <a:lumMod val="75000"/>
                    <a:lumOff val="25000"/>
                  </a:schemeClr>
                </a:solidFill>
                <a:cs typeface="Arial" pitchFamily="34" charset="0"/>
              </a:rPr>
              <a:t>with students and promote ASBCC </a:t>
            </a:r>
            <a:r>
              <a:rPr lang="en-US" altLang="ko-KR" dirty="0" smtClean="0">
                <a:solidFill>
                  <a:schemeClr val="tx1">
                    <a:lumMod val="75000"/>
                    <a:lumOff val="25000"/>
                  </a:schemeClr>
                </a:solidFill>
                <a:cs typeface="Arial" pitchFamily="34" charset="0"/>
              </a:rPr>
              <a:t>events.</a:t>
            </a:r>
            <a:endParaRPr lang="en-US" altLang="ko-KR" dirty="0">
              <a:solidFill>
                <a:schemeClr val="tx1">
                  <a:lumMod val="75000"/>
                  <a:lumOff val="25000"/>
                </a:schemeClr>
              </a:solidFill>
              <a:cs typeface="Arial" pitchFamily="34" charset="0"/>
            </a:endParaRPr>
          </a:p>
        </p:txBody>
      </p:sp>
      <p:sp>
        <p:nvSpPr>
          <p:cNvPr id="33" name="Rectangle 32">
            <a:extLst>
              <a:ext uri="{FF2B5EF4-FFF2-40B4-BE49-F238E27FC236}">
                <a16:creationId xmlns:a16="http://schemas.microsoft.com/office/drawing/2014/main" id="{C669C8D2-0245-8E48-850A-36890D3FBA99}"/>
              </a:ext>
            </a:extLst>
          </p:cNvPr>
          <p:cNvSpPr/>
          <p:nvPr/>
        </p:nvSpPr>
        <p:spPr>
          <a:xfrm>
            <a:off x="4838112" y="3121002"/>
            <a:ext cx="2391577" cy="1775901"/>
          </a:xfrm>
          <a:prstGeom prst="rect">
            <a:avLst/>
          </a:prstGeom>
          <a:solidFill>
            <a:schemeClr val="bg1"/>
          </a:solidFill>
          <a:ln w="38100">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endParaRPr>
          </a:p>
        </p:txBody>
      </p:sp>
      <p:sp>
        <p:nvSpPr>
          <p:cNvPr id="34" name="TextBox 33">
            <a:extLst>
              <a:ext uri="{FF2B5EF4-FFF2-40B4-BE49-F238E27FC236}">
                <a16:creationId xmlns:a16="http://schemas.microsoft.com/office/drawing/2014/main" id="{03AC7D31-E5E3-094E-9D30-62A03B3CA3BC}"/>
              </a:ext>
            </a:extLst>
          </p:cNvPr>
          <p:cNvSpPr txBox="1"/>
          <p:nvPr/>
        </p:nvSpPr>
        <p:spPr>
          <a:xfrm>
            <a:off x="4829647" y="3168020"/>
            <a:ext cx="2391576" cy="1846659"/>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All Vice Presidents</a:t>
            </a:r>
          </a:p>
          <a:p>
            <a:pPr marL="171459" indent="-171459" algn="ctr">
              <a:buFont typeface="Wingdings" pitchFamily="2" charset="2"/>
              <a:buChar char="v"/>
            </a:pPr>
            <a:r>
              <a:rPr lang="en-US" altLang="ko-KR" sz="1200" dirty="0">
                <a:solidFill>
                  <a:schemeClr val="tx1">
                    <a:lumMod val="75000"/>
                    <a:lumOff val="25000"/>
                  </a:schemeClr>
                </a:solidFill>
                <a:cs typeface="Arial" pitchFamily="34" charset="0"/>
              </a:rPr>
              <a:t>Are voting members</a:t>
            </a:r>
          </a:p>
          <a:p>
            <a:pPr marL="171459" indent="-171459" algn="ctr">
              <a:buFont typeface="Wingdings" pitchFamily="2" charset="2"/>
              <a:buChar char="v"/>
            </a:pPr>
            <a:r>
              <a:rPr lang="en-US" altLang="ko-KR" sz="1200" dirty="0">
                <a:solidFill>
                  <a:schemeClr val="tx1">
                    <a:lumMod val="75000"/>
                    <a:lumOff val="25000"/>
                  </a:schemeClr>
                </a:solidFill>
                <a:cs typeface="Arial" pitchFamily="34" charset="0"/>
              </a:rPr>
              <a:t>Must attend all E-board and ASBCC meetings</a:t>
            </a:r>
          </a:p>
          <a:p>
            <a:pPr marL="171459" indent="-171459" algn="ctr">
              <a:buFont typeface="Wingdings" pitchFamily="2" charset="2"/>
              <a:buChar char="v"/>
            </a:pPr>
            <a:r>
              <a:rPr lang="en-US" altLang="ko-KR" sz="1200" dirty="0">
                <a:solidFill>
                  <a:schemeClr val="tx1">
                    <a:lumMod val="75000"/>
                    <a:lumOff val="25000"/>
                  </a:schemeClr>
                </a:solidFill>
                <a:cs typeface="Arial" pitchFamily="34" charset="0"/>
              </a:rPr>
              <a:t>Must have office hours</a:t>
            </a:r>
          </a:p>
          <a:p>
            <a:pPr marL="171459" indent="-171459" algn="ctr">
              <a:buFont typeface="Wingdings" pitchFamily="2" charset="2"/>
              <a:buChar char="v"/>
            </a:pPr>
            <a:r>
              <a:rPr lang="en-US" altLang="ko-KR" sz="1200" dirty="0">
                <a:solidFill>
                  <a:schemeClr val="tx1">
                    <a:lumMod val="75000"/>
                    <a:lumOff val="25000"/>
                  </a:schemeClr>
                </a:solidFill>
                <a:cs typeface="Arial" pitchFamily="34" charset="0"/>
              </a:rPr>
              <a:t>Must accommodate for an average of 3-4 hours a week of work</a:t>
            </a:r>
          </a:p>
          <a:p>
            <a:pPr marL="171459" indent="-171459" algn="ctr">
              <a:buFont typeface="Wingdings" pitchFamily="2" charset="2"/>
              <a:buChar char="v"/>
            </a:pP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0805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rgbClr val="FFDA63"/>
                </a:solidFill>
              </a:rPr>
              <a:t>ASBCC Secretary</a:t>
            </a:r>
          </a:p>
        </p:txBody>
      </p:sp>
      <p:grpSp>
        <p:nvGrpSpPr>
          <p:cNvPr id="54" name="Group 53">
            <a:extLst>
              <a:ext uri="{FF2B5EF4-FFF2-40B4-BE49-F238E27FC236}">
                <a16:creationId xmlns:a16="http://schemas.microsoft.com/office/drawing/2014/main" id="{FB3A1AE1-2F27-428B-98E1-5D7A52DBA366}"/>
              </a:ext>
            </a:extLst>
          </p:cNvPr>
          <p:cNvGrpSpPr/>
          <p:nvPr/>
        </p:nvGrpSpPr>
        <p:grpSpPr>
          <a:xfrm>
            <a:off x="4168406" y="1814323"/>
            <a:ext cx="6905996" cy="830997"/>
            <a:chOff x="4438068" y="2011869"/>
            <a:chExt cx="6905996" cy="830997"/>
          </a:xfrm>
        </p:grpSpPr>
        <p:sp>
          <p:nvSpPr>
            <p:cNvPr id="34" name="Oval 33">
              <a:extLst>
                <a:ext uri="{FF2B5EF4-FFF2-40B4-BE49-F238E27FC236}">
                  <a16:creationId xmlns:a16="http://schemas.microsoft.com/office/drawing/2014/main" id="{7B2A6893-9409-4B24-AED6-CCEBF719AADA}"/>
                </a:ext>
              </a:extLst>
            </p:cNvPr>
            <p:cNvSpPr/>
            <p:nvPr/>
          </p:nvSpPr>
          <p:spPr>
            <a:xfrm>
              <a:off x="4438068" y="2124594"/>
              <a:ext cx="605549" cy="605549"/>
            </a:xfrm>
            <a:prstGeom prst="ellipse">
              <a:avLst/>
            </a:prstGeom>
            <a:solidFill>
              <a:schemeClr val="bg1"/>
            </a:solidFill>
            <a:ln>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3" name="TextBox 42">
              <a:extLst>
                <a:ext uri="{FF2B5EF4-FFF2-40B4-BE49-F238E27FC236}">
                  <a16:creationId xmlns:a16="http://schemas.microsoft.com/office/drawing/2014/main" id="{DDCF57A4-4810-490F-B44E-F69CE6ED81CE}"/>
                </a:ext>
              </a:extLst>
            </p:cNvPr>
            <p:cNvSpPr txBox="1"/>
            <p:nvPr/>
          </p:nvSpPr>
          <p:spPr>
            <a:xfrm>
              <a:off x="5243704" y="2011869"/>
              <a:ext cx="6100360" cy="830997"/>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The Secretary is in charge of creating the agenda and logging the minutes for each ASBCC and ICC meeting. The agendas must be on time and follow Roberts Rules and The Brown Act</a:t>
              </a:r>
            </a:p>
          </p:txBody>
        </p:sp>
      </p:grpSp>
      <p:grpSp>
        <p:nvGrpSpPr>
          <p:cNvPr id="57" name="Group 56">
            <a:extLst>
              <a:ext uri="{FF2B5EF4-FFF2-40B4-BE49-F238E27FC236}">
                <a16:creationId xmlns:a16="http://schemas.microsoft.com/office/drawing/2014/main" id="{36E97FBF-F893-425E-A0C9-9F23596551C4}"/>
              </a:ext>
            </a:extLst>
          </p:cNvPr>
          <p:cNvGrpSpPr/>
          <p:nvPr/>
        </p:nvGrpSpPr>
        <p:grpSpPr>
          <a:xfrm>
            <a:off x="4206686" y="5305942"/>
            <a:ext cx="5503142" cy="605549"/>
            <a:chOff x="4276263" y="4374423"/>
            <a:chExt cx="5503142" cy="605549"/>
          </a:xfrm>
        </p:grpSpPr>
        <p:sp>
          <p:nvSpPr>
            <p:cNvPr id="37" name="Oval 36">
              <a:extLst>
                <a:ext uri="{FF2B5EF4-FFF2-40B4-BE49-F238E27FC236}">
                  <a16:creationId xmlns:a16="http://schemas.microsoft.com/office/drawing/2014/main" id="{8D789DE5-485B-4254-A55C-586E8B376E76}"/>
                </a:ext>
              </a:extLst>
            </p:cNvPr>
            <p:cNvSpPr/>
            <p:nvPr/>
          </p:nvSpPr>
          <p:spPr>
            <a:xfrm>
              <a:off x="4276263" y="4374423"/>
              <a:ext cx="605549" cy="605549"/>
            </a:xfrm>
            <a:prstGeom prst="ellipse">
              <a:avLst/>
            </a:prstGeom>
            <a:solidFill>
              <a:schemeClr val="bg1"/>
            </a:solidFill>
            <a:ln>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TextBox 51">
              <a:extLst>
                <a:ext uri="{FF2B5EF4-FFF2-40B4-BE49-F238E27FC236}">
                  <a16:creationId xmlns:a16="http://schemas.microsoft.com/office/drawing/2014/main" id="{E3D17B09-8B15-4FC1-9DC5-C62D5E7FB32D}"/>
                </a:ext>
              </a:extLst>
            </p:cNvPr>
            <p:cNvSpPr txBox="1"/>
            <p:nvPr/>
          </p:nvSpPr>
          <p:spPr>
            <a:xfrm>
              <a:off x="5043619" y="4388969"/>
              <a:ext cx="4735786" cy="584775"/>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The Secretary must accommodate an average of 4 hours a week for ASBCC </a:t>
              </a:r>
              <a:r>
                <a:rPr lang="en-US" altLang="ko-KR" sz="1600" dirty="0" smtClean="0">
                  <a:solidFill>
                    <a:schemeClr val="tx1">
                      <a:lumMod val="75000"/>
                      <a:lumOff val="25000"/>
                    </a:schemeClr>
                  </a:solidFill>
                  <a:cs typeface="Arial" pitchFamily="34" charset="0"/>
                </a:rPr>
                <a:t>duties.</a:t>
              </a:r>
              <a:endParaRPr lang="en-US" altLang="ko-KR" sz="1600" dirty="0">
                <a:solidFill>
                  <a:schemeClr val="tx1">
                    <a:lumMod val="75000"/>
                    <a:lumOff val="25000"/>
                  </a:schemeClr>
                </a:solidFill>
                <a:cs typeface="Arial" pitchFamily="34" charset="0"/>
              </a:endParaRPr>
            </a:p>
          </p:txBody>
        </p:sp>
      </p:grpSp>
      <p:grpSp>
        <p:nvGrpSpPr>
          <p:cNvPr id="58" name="Group 57">
            <a:extLst>
              <a:ext uri="{FF2B5EF4-FFF2-40B4-BE49-F238E27FC236}">
                <a16:creationId xmlns:a16="http://schemas.microsoft.com/office/drawing/2014/main" id="{150B9510-3B05-45B2-A959-D82E7F92AA61}"/>
              </a:ext>
            </a:extLst>
          </p:cNvPr>
          <p:cNvGrpSpPr/>
          <p:nvPr/>
        </p:nvGrpSpPr>
        <p:grpSpPr>
          <a:xfrm>
            <a:off x="4879466" y="4136792"/>
            <a:ext cx="5512650" cy="696388"/>
            <a:chOff x="4368795" y="2797552"/>
            <a:chExt cx="5512650" cy="696388"/>
          </a:xfrm>
        </p:grpSpPr>
        <p:sp>
          <p:nvSpPr>
            <p:cNvPr id="59" name="Oval 58">
              <a:extLst>
                <a:ext uri="{FF2B5EF4-FFF2-40B4-BE49-F238E27FC236}">
                  <a16:creationId xmlns:a16="http://schemas.microsoft.com/office/drawing/2014/main" id="{BDEE347B-4EA5-42B7-A280-424CE94A49EF}"/>
                </a:ext>
              </a:extLst>
            </p:cNvPr>
            <p:cNvSpPr/>
            <p:nvPr/>
          </p:nvSpPr>
          <p:spPr>
            <a:xfrm>
              <a:off x="4368795" y="2888391"/>
              <a:ext cx="605549" cy="605549"/>
            </a:xfrm>
            <a:prstGeom prst="ellipse">
              <a:avLst/>
            </a:prstGeom>
            <a:solidFill>
              <a:schemeClr val="bg1"/>
            </a:solidFill>
            <a:ln>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nvGrpSpPr>
            <p:cNvPr id="61" name="Group 60">
              <a:extLst>
                <a:ext uri="{FF2B5EF4-FFF2-40B4-BE49-F238E27FC236}">
                  <a16:creationId xmlns:a16="http://schemas.microsoft.com/office/drawing/2014/main" id="{1474F5D7-1CC5-4FED-A6F7-0EE452E97668}"/>
                </a:ext>
              </a:extLst>
            </p:cNvPr>
            <p:cNvGrpSpPr/>
            <p:nvPr/>
          </p:nvGrpSpPr>
          <p:grpSpPr>
            <a:xfrm>
              <a:off x="5043619" y="2797552"/>
              <a:ext cx="4837826" cy="675614"/>
              <a:chOff x="592509" y="1556792"/>
              <a:chExt cx="2411949" cy="675614"/>
            </a:xfrm>
          </p:grpSpPr>
          <p:sp>
            <p:nvSpPr>
              <p:cNvPr id="62" name="TextBox 61">
                <a:extLst>
                  <a:ext uri="{FF2B5EF4-FFF2-40B4-BE49-F238E27FC236}">
                    <a16:creationId xmlns:a16="http://schemas.microsoft.com/office/drawing/2014/main" id="{1160D095-D825-48DF-929C-A75EC55E8256}"/>
                  </a:ext>
                </a:extLst>
              </p:cNvPr>
              <p:cNvSpPr txBox="1"/>
              <p:nvPr/>
            </p:nvSpPr>
            <p:spPr>
              <a:xfrm>
                <a:off x="643382" y="1647631"/>
                <a:ext cx="2361076" cy="584775"/>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The Secretary must attend ASBCC, ICC, and Executive Board </a:t>
                </a:r>
                <a:r>
                  <a:rPr lang="en-US" altLang="ko-KR" sz="1600" dirty="0" smtClean="0">
                    <a:solidFill>
                      <a:schemeClr val="tx1">
                        <a:lumMod val="75000"/>
                        <a:lumOff val="25000"/>
                      </a:schemeClr>
                    </a:solidFill>
                    <a:cs typeface="Arial" pitchFamily="34" charset="0"/>
                  </a:rPr>
                  <a:t>meetings.</a:t>
                </a:r>
                <a:endParaRPr lang="en-US" altLang="ko-KR" sz="16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id="{4099883D-0BCD-4765-AB37-F6DCAED97BE9}"/>
                  </a:ext>
                </a:extLst>
              </p:cNvPr>
              <p:cNvSpPr txBox="1"/>
              <p:nvPr/>
            </p:nvSpPr>
            <p:spPr>
              <a:xfrm>
                <a:off x="592509" y="1556792"/>
                <a:ext cx="2361075" cy="276999"/>
              </a:xfrm>
              <a:prstGeom prst="rect">
                <a:avLst/>
              </a:prstGeom>
              <a:noFill/>
            </p:spPr>
            <p:txBody>
              <a:bodyPr wrap="square" lIns="108000" rIns="108000" rtlCol="0">
                <a:spAutoFit/>
              </a:bodyPr>
              <a:lstStyle/>
              <a:p>
                <a:endParaRPr lang="ko-KR" altLang="en-US" sz="1200" b="1" dirty="0">
                  <a:solidFill>
                    <a:schemeClr val="tx1">
                      <a:lumMod val="75000"/>
                      <a:lumOff val="25000"/>
                    </a:schemeClr>
                  </a:solidFill>
                  <a:cs typeface="Arial" pitchFamily="34" charset="0"/>
                </a:endParaRPr>
              </a:p>
            </p:txBody>
          </p:sp>
        </p:grpSp>
      </p:grpSp>
      <p:grpSp>
        <p:nvGrpSpPr>
          <p:cNvPr id="64" name="Group 63">
            <a:extLst>
              <a:ext uri="{FF2B5EF4-FFF2-40B4-BE49-F238E27FC236}">
                <a16:creationId xmlns:a16="http://schemas.microsoft.com/office/drawing/2014/main" id="{8E65A29D-57D4-4293-A90E-CF758939E977}"/>
              </a:ext>
            </a:extLst>
          </p:cNvPr>
          <p:cNvGrpSpPr/>
          <p:nvPr/>
        </p:nvGrpSpPr>
        <p:grpSpPr>
          <a:xfrm>
            <a:off x="4879466" y="3027308"/>
            <a:ext cx="5512649" cy="605549"/>
            <a:chOff x="4399869" y="3699008"/>
            <a:chExt cx="5512649" cy="605549"/>
          </a:xfrm>
        </p:grpSpPr>
        <p:sp>
          <p:nvSpPr>
            <p:cNvPr id="65" name="Oval 64">
              <a:extLst>
                <a:ext uri="{FF2B5EF4-FFF2-40B4-BE49-F238E27FC236}">
                  <a16:creationId xmlns:a16="http://schemas.microsoft.com/office/drawing/2014/main" id="{0F385C1C-F284-45DE-A4B6-CC92E944EE03}"/>
                </a:ext>
              </a:extLst>
            </p:cNvPr>
            <p:cNvSpPr/>
            <p:nvPr/>
          </p:nvSpPr>
          <p:spPr>
            <a:xfrm>
              <a:off x="4399869" y="3699008"/>
              <a:ext cx="605549" cy="605549"/>
            </a:xfrm>
            <a:prstGeom prst="ellipse">
              <a:avLst/>
            </a:prstGeom>
            <a:solidFill>
              <a:schemeClr val="bg1"/>
            </a:solidFill>
            <a:ln>
              <a:solidFill>
                <a:srgbClr val="FF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8" name="TextBox 67">
              <a:extLst>
                <a:ext uri="{FF2B5EF4-FFF2-40B4-BE49-F238E27FC236}">
                  <a16:creationId xmlns:a16="http://schemas.microsoft.com/office/drawing/2014/main" id="{FD90ABC4-E3B9-4F3C-9025-9B45132777B3}"/>
                </a:ext>
              </a:extLst>
            </p:cNvPr>
            <p:cNvSpPr txBox="1"/>
            <p:nvPr/>
          </p:nvSpPr>
          <p:spPr>
            <a:xfrm>
              <a:off x="5176732" y="3827893"/>
              <a:ext cx="4735786" cy="338554"/>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The Secretary is a unbiased, non voting member</a:t>
              </a:r>
            </a:p>
          </p:txBody>
        </p:sp>
      </p:grpSp>
      <p:grpSp>
        <p:nvGrpSpPr>
          <p:cNvPr id="72" name="Group 71">
            <a:extLst>
              <a:ext uri="{FF2B5EF4-FFF2-40B4-BE49-F238E27FC236}">
                <a16:creationId xmlns:a16="http://schemas.microsoft.com/office/drawing/2014/main" id="{95ABC2C1-F9BE-4210-9BB0-7D84109CFB42}"/>
              </a:ext>
            </a:extLst>
          </p:cNvPr>
          <p:cNvGrpSpPr/>
          <p:nvPr/>
        </p:nvGrpSpPr>
        <p:grpSpPr>
          <a:xfrm>
            <a:off x="953311" y="1685061"/>
            <a:ext cx="2100413" cy="4693668"/>
            <a:chOff x="953311" y="1685061"/>
            <a:chExt cx="2100413" cy="4693668"/>
          </a:xfrm>
        </p:grpSpPr>
        <p:sp>
          <p:nvSpPr>
            <p:cNvPr id="24" name="Freeform: Shape 23">
              <a:extLst>
                <a:ext uri="{FF2B5EF4-FFF2-40B4-BE49-F238E27FC236}">
                  <a16:creationId xmlns:a16="http://schemas.microsoft.com/office/drawing/2014/main" id="{03BCEA1B-E756-4DA4-9457-C97A2658E644}"/>
                </a:ext>
              </a:extLst>
            </p:cNvPr>
            <p:cNvSpPr>
              <a:spLocks/>
            </p:cNvSpPr>
            <p:nvPr/>
          </p:nvSpPr>
          <p:spPr bwMode="auto">
            <a:xfrm rot="395367">
              <a:off x="953311" y="1685061"/>
              <a:ext cx="2100413" cy="2012620"/>
            </a:xfrm>
            <a:custGeom>
              <a:avLst/>
              <a:gdLst>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112347 w 2334182"/>
                <a:gd name="connsiteY104" fmla="*/ 7377 h 2236619"/>
                <a:gd name="connsiteX105" fmla="*/ 1202794 w 2334182"/>
                <a:gd name="connsiteY105" fmla="*/ 0 h 2236619"/>
                <a:gd name="connsiteX106" fmla="*/ 1304349 w 2334182"/>
                <a:gd name="connsiteY106" fmla="*/ 820 h 2236619"/>
                <a:gd name="connsiteX107" fmla="*/ 1399557 w 2334182"/>
                <a:gd name="connsiteY107" fmla="*/ 8195 h 2236619"/>
                <a:gd name="connsiteX108" fmla="*/ 1490005 w 2334182"/>
                <a:gd name="connsiteY108" fmla="*/ 20490 h 2236619"/>
                <a:gd name="connsiteX109" fmla="*/ 1576486 w 2334182"/>
                <a:gd name="connsiteY109" fmla="*/ 38520 h 2236619"/>
                <a:gd name="connsiteX110" fmla="*/ 1658999 w 2334182"/>
                <a:gd name="connsiteY110" fmla="*/ 60649 h 2236619"/>
                <a:gd name="connsiteX111" fmla="*/ 1735165 w 2334182"/>
                <a:gd name="connsiteY111" fmla="*/ 89334 h 2236619"/>
                <a:gd name="connsiteX112" fmla="*/ 1808952 w 2334182"/>
                <a:gd name="connsiteY112" fmla="*/ 120478 h 2236619"/>
                <a:gd name="connsiteX113" fmla="*/ 1876391 w 2334182"/>
                <a:gd name="connsiteY113" fmla="*/ 157358 h 2236619"/>
                <a:gd name="connsiteX114" fmla="*/ 1939862 w 2334182"/>
                <a:gd name="connsiteY114" fmla="*/ 199157 h 2236619"/>
                <a:gd name="connsiteX115" fmla="*/ 2000955 w 2334182"/>
                <a:gd name="connsiteY115" fmla="*/ 245873 h 2236619"/>
                <a:gd name="connsiteX116" fmla="*/ 2055699 w 2334182"/>
                <a:gd name="connsiteY116" fmla="*/ 295866 h 2236619"/>
                <a:gd name="connsiteX117" fmla="*/ 2105683 w 2334182"/>
                <a:gd name="connsiteY117" fmla="*/ 351598 h 2236619"/>
                <a:gd name="connsiteX118" fmla="*/ 2152493 w 2334182"/>
                <a:gd name="connsiteY118" fmla="*/ 409787 h 2236619"/>
                <a:gd name="connsiteX119" fmla="*/ 2193750 w 2334182"/>
                <a:gd name="connsiteY119" fmla="*/ 472075 h 2236619"/>
                <a:gd name="connsiteX120" fmla="*/ 2231834 w 2334182"/>
                <a:gd name="connsiteY120" fmla="*/ 537641 h 2236619"/>
                <a:gd name="connsiteX121" fmla="*/ 2257223 w 2334182"/>
                <a:gd name="connsiteY121" fmla="*/ 592553 h 2236619"/>
                <a:gd name="connsiteX122" fmla="*/ 2279437 w 2334182"/>
                <a:gd name="connsiteY122" fmla="*/ 654021 h 2236619"/>
                <a:gd name="connsiteX123" fmla="*/ 2299273 w 2334182"/>
                <a:gd name="connsiteY123" fmla="*/ 721226 h 2236619"/>
                <a:gd name="connsiteX124" fmla="*/ 2315141 w 2334182"/>
                <a:gd name="connsiteY124" fmla="*/ 794168 h 2236619"/>
                <a:gd name="connsiteX125" fmla="*/ 2327042 w 2334182"/>
                <a:gd name="connsiteY125" fmla="*/ 868749 h 2236619"/>
                <a:gd name="connsiteX126" fmla="*/ 2332595 w 2334182"/>
                <a:gd name="connsiteY126" fmla="*/ 945790 h 2236619"/>
                <a:gd name="connsiteX127" fmla="*/ 2334182 w 2334182"/>
                <a:gd name="connsiteY127" fmla="*/ 1024469 h 2236619"/>
                <a:gd name="connsiteX128" fmla="*/ 2329422 w 2334182"/>
                <a:gd name="connsiteY128" fmla="*/ 1102329 h 2236619"/>
                <a:gd name="connsiteX129" fmla="*/ 2319901 w 2334182"/>
                <a:gd name="connsiteY129" fmla="*/ 1178549 h 2236619"/>
                <a:gd name="connsiteX130" fmla="*/ 2302446 w 2334182"/>
                <a:gd name="connsiteY130" fmla="*/ 1253131 h 2236619"/>
                <a:gd name="connsiteX131" fmla="*/ 2279438 w 2334182"/>
                <a:gd name="connsiteY131" fmla="*/ 1317056 h 2236619"/>
                <a:gd name="connsiteX132" fmla="*/ 2251669 w 2334182"/>
                <a:gd name="connsiteY132" fmla="*/ 1376887 h 2236619"/>
                <a:gd name="connsiteX133" fmla="*/ 2218347 w 2334182"/>
                <a:gd name="connsiteY133" fmla="*/ 1431798 h 2236619"/>
                <a:gd name="connsiteX134" fmla="*/ 2184230 w 2334182"/>
                <a:gd name="connsiteY134" fmla="*/ 1485070 h 2236619"/>
                <a:gd name="connsiteX135" fmla="*/ 2146146 w 2334182"/>
                <a:gd name="connsiteY135" fmla="*/ 1537523 h 2236619"/>
                <a:gd name="connsiteX136" fmla="*/ 2108857 w 2334182"/>
                <a:gd name="connsiteY136" fmla="*/ 1586698 h 2236619"/>
                <a:gd name="connsiteX137" fmla="*/ 2071567 w 2334182"/>
                <a:gd name="connsiteY137" fmla="*/ 1637511 h 2236619"/>
                <a:gd name="connsiteX138" fmla="*/ 2035070 w 2334182"/>
                <a:gd name="connsiteY138" fmla="*/ 1688324 h 2236619"/>
                <a:gd name="connsiteX139" fmla="*/ 2010476 w 2334182"/>
                <a:gd name="connsiteY139" fmla="*/ 1729303 h 2236619"/>
                <a:gd name="connsiteX140" fmla="*/ 1990641 w 2334182"/>
                <a:gd name="connsiteY140" fmla="*/ 1776019 h 2236619"/>
                <a:gd name="connsiteX141" fmla="*/ 1974772 w 2334182"/>
                <a:gd name="connsiteY141" fmla="*/ 1825194 h 2236619"/>
                <a:gd name="connsiteX142" fmla="*/ 1962078 w 2334182"/>
                <a:gd name="connsiteY142" fmla="*/ 1878466 h 2236619"/>
                <a:gd name="connsiteX143" fmla="*/ 1960491 w 2334182"/>
                <a:gd name="connsiteY143" fmla="*/ 1903872 h 2236619"/>
                <a:gd name="connsiteX144" fmla="*/ 1962078 w 2334182"/>
                <a:gd name="connsiteY144" fmla="*/ 1934197 h 2236619"/>
                <a:gd name="connsiteX145" fmla="*/ 1966044 w 2334182"/>
                <a:gd name="connsiteY145" fmla="*/ 1971077 h 2236619"/>
                <a:gd name="connsiteX146" fmla="*/ 1971598 w 2334182"/>
                <a:gd name="connsiteY146" fmla="*/ 2009597 h 2236619"/>
                <a:gd name="connsiteX147" fmla="*/ 1980326 w 2334182"/>
                <a:gd name="connsiteY147" fmla="*/ 2051395 h 2236619"/>
                <a:gd name="connsiteX148" fmla="*/ 1990640 w 2334182"/>
                <a:gd name="connsiteY148" fmla="*/ 2093195 h 2236619"/>
                <a:gd name="connsiteX149" fmla="*/ 1991123 w 2334182"/>
                <a:gd name="connsiteY149" fmla="*/ 2095075 h 2236619"/>
                <a:gd name="connsiteX150" fmla="*/ 1365671 w 2334182"/>
                <a:gd name="connsiteY150" fmla="*/ 2095075 h 2236619"/>
                <a:gd name="connsiteX151" fmla="*/ 1211165 w 2334182"/>
                <a:gd name="connsiteY151" fmla="*/ 2159073 h 2236619"/>
                <a:gd name="connsiteX152" fmla="*/ 1185737 w 2334182"/>
                <a:gd name="connsiteY152" fmla="*/ 2196789 h 2236619"/>
                <a:gd name="connsiteX153" fmla="*/ 951135 w 2334182"/>
                <a:gd name="connsiteY153" fmla="*/ 2223889 h 2236619"/>
                <a:gd name="connsiteX154" fmla="*/ 947319 w 2334182"/>
                <a:gd name="connsiteY154" fmla="*/ 2215311 h 2236619"/>
                <a:gd name="connsiteX155" fmla="*/ 933038 w 2334182"/>
                <a:gd name="connsiteY155" fmla="*/ 2191544 h 2236619"/>
                <a:gd name="connsiteX156" fmla="*/ 917170 w 2334182"/>
                <a:gd name="connsiteY156" fmla="*/ 2176791 h 2236619"/>
                <a:gd name="connsiteX157" fmla="*/ 899716 w 2334182"/>
                <a:gd name="connsiteY157" fmla="*/ 2169415 h 2236619"/>
                <a:gd name="connsiteX158" fmla="*/ 879881 w 2334182"/>
                <a:gd name="connsiteY158" fmla="*/ 2166136 h 2236619"/>
                <a:gd name="connsiteX159" fmla="*/ 856872 w 2334182"/>
                <a:gd name="connsiteY159" fmla="*/ 2167777 h 2236619"/>
                <a:gd name="connsiteX160" fmla="*/ 833864 w 2334182"/>
                <a:gd name="connsiteY160" fmla="*/ 2171054 h 2236619"/>
                <a:gd name="connsiteX161" fmla="*/ 812442 w 2334182"/>
                <a:gd name="connsiteY161" fmla="*/ 2176791 h 2236619"/>
                <a:gd name="connsiteX162" fmla="*/ 791813 w 2334182"/>
                <a:gd name="connsiteY162" fmla="*/ 2182528 h 2236619"/>
                <a:gd name="connsiteX163" fmla="*/ 772771 w 2334182"/>
                <a:gd name="connsiteY163" fmla="*/ 2188264 h 2236619"/>
                <a:gd name="connsiteX164" fmla="*/ 758490 w 2334182"/>
                <a:gd name="connsiteY164" fmla="*/ 2193182 h 2236619"/>
                <a:gd name="connsiteX165" fmla="*/ 724374 w 2334182"/>
                <a:gd name="connsiteY165" fmla="*/ 2204657 h 2236619"/>
                <a:gd name="connsiteX166" fmla="*/ 685497 w 2334182"/>
                <a:gd name="connsiteY166" fmla="*/ 2215311 h 2236619"/>
                <a:gd name="connsiteX167" fmla="*/ 641861 w 2334182"/>
                <a:gd name="connsiteY167" fmla="*/ 2224326 h 2236619"/>
                <a:gd name="connsiteX168" fmla="*/ 595844 w 2334182"/>
                <a:gd name="connsiteY168" fmla="*/ 2230063 h 2236619"/>
                <a:gd name="connsiteX169" fmla="*/ 549827 w 2334182"/>
                <a:gd name="connsiteY169" fmla="*/ 2234981 h 2236619"/>
                <a:gd name="connsiteX170" fmla="*/ 503016 w 2334182"/>
                <a:gd name="connsiteY170" fmla="*/ 2236619 h 2236619"/>
                <a:gd name="connsiteX171" fmla="*/ 458585 w 2334182"/>
                <a:gd name="connsiteY171" fmla="*/ 2233342 h 2236619"/>
                <a:gd name="connsiteX172" fmla="*/ 416535 w 2334182"/>
                <a:gd name="connsiteY172" fmla="*/ 2225965 h 2236619"/>
                <a:gd name="connsiteX173" fmla="*/ 393527 w 2334182"/>
                <a:gd name="connsiteY173" fmla="*/ 2220229 h 2236619"/>
                <a:gd name="connsiteX174" fmla="*/ 370518 w 2334182"/>
                <a:gd name="connsiteY174" fmla="*/ 2209574 h 2236619"/>
                <a:gd name="connsiteX175" fmla="*/ 347509 w 2334182"/>
                <a:gd name="connsiteY175" fmla="*/ 2197280 h 2236619"/>
                <a:gd name="connsiteX176" fmla="*/ 327675 w 2334182"/>
                <a:gd name="connsiteY176" fmla="*/ 2182528 h 2236619"/>
                <a:gd name="connsiteX177" fmla="*/ 307047 w 2334182"/>
                <a:gd name="connsiteY177" fmla="*/ 2164497 h 2236619"/>
                <a:gd name="connsiteX178" fmla="*/ 291178 w 2334182"/>
                <a:gd name="connsiteY178" fmla="*/ 2145647 h 2236619"/>
                <a:gd name="connsiteX179" fmla="*/ 280070 w 2334182"/>
                <a:gd name="connsiteY179" fmla="*/ 2121880 h 2236619"/>
                <a:gd name="connsiteX180" fmla="*/ 271342 w 2334182"/>
                <a:gd name="connsiteY180" fmla="*/ 2094833 h 2236619"/>
                <a:gd name="connsiteX181" fmla="*/ 268169 w 2334182"/>
                <a:gd name="connsiteY181" fmla="*/ 2065329 h 2236619"/>
                <a:gd name="connsiteX182" fmla="*/ 271342 w 2334182"/>
                <a:gd name="connsiteY182" fmla="*/ 2032546 h 2236619"/>
                <a:gd name="connsiteX183" fmla="*/ 275310 w 2334182"/>
                <a:gd name="connsiteY183" fmla="*/ 2009597 h 2236619"/>
                <a:gd name="connsiteX184" fmla="*/ 280864 w 2334182"/>
                <a:gd name="connsiteY184" fmla="*/ 1984191 h 2236619"/>
                <a:gd name="connsiteX185" fmla="*/ 287211 w 2334182"/>
                <a:gd name="connsiteY185" fmla="*/ 1957964 h 2236619"/>
                <a:gd name="connsiteX186" fmla="*/ 289591 w 2334182"/>
                <a:gd name="connsiteY186" fmla="*/ 1932558 h 2236619"/>
                <a:gd name="connsiteX187" fmla="*/ 289591 w 2334182"/>
                <a:gd name="connsiteY187" fmla="*/ 1905512 h 2236619"/>
                <a:gd name="connsiteX188" fmla="*/ 282450 w 2334182"/>
                <a:gd name="connsiteY188" fmla="*/ 1881745 h 2236619"/>
                <a:gd name="connsiteX189" fmla="*/ 275310 w 2334182"/>
                <a:gd name="connsiteY189" fmla="*/ 1868630 h 2236619"/>
                <a:gd name="connsiteX190" fmla="*/ 262615 w 2334182"/>
                <a:gd name="connsiteY190" fmla="*/ 1856338 h 2236619"/>
                <a:gd name="connsiteX191" fmla="*/ 249128 w 2334182"/>
                <a:gd name="connsiteY191" fmla="*/ 1847322 h 2236619"/>
                <a:gd name="connsiteX192" fmla="*/ 234847 w 2334182"/>
                <a:gd name="connsiteY192" fmla="*/ 1839945 h 2236619"/>
                <a:gd name="connsiteX193" fmla="*/ 220565 w 2334182"/>
                <a:gd name="connsiteY193" fmla="*/ 1829291 h 2236619"/>
                <a:gd name="connsiteX194" fmla="*/ 209457 w 2334182"/>
                <a:gd name="connsiteY194" fmla="*/ 1817817 h 2236619"/>
                <a:gd name="connsiteX195" fmla="*/ 200730 w 2334182"/>
                <a:gd name="connsiteY195" fmla="*/ 1803065 h 2236619"/>
                <a:gd name="connsiteX196" fmla="*/ 197557 w 2334182"/>
                <a:gd name="connsiteY196" fmla="*/ 1786674 h 2236619"/>
                <a:gd name="connsiteX197" fmla="*/ 199143 w 2334182"/>
                <a:gd name="connsiteY197" fmla="*/ 1770281 h 2236619"/>
                <a:gd name="connsiteX198" fmla="*/ 204697 w 2334182"/>
                <a:gd name="connsiteY198" fmla="*/ 1754709 h 2236619"/>
                <a:gd name="connsiteX199" fmla="*/ 211838 w 2334182"/>
                <a:gd name="connsiteY199" fmla="*/ 1741596 h 2236619"/>
                <a:gd name="connsiteX200" fmla="*/ 216598 w 2334182"/>
                <a:gd name="connsiteY200" fmla="*/ 1728483 h 2236619"/>
                <a:gd name="connsiteX201" fmla="*/ 193590 w 2334182"/>
                <a:gd name="connsiteY201" fmla="*/ 1712092 h 2236619"/>
                <a:gd name="connsiteX202" fmla="*/ 177722 w 2334182"/>
                <a:gd name="connsiteY202" fmla="*/ 1695701 h 2236619"/>
                <a:gd name="connsiteX203" fmla="*/ 168994 w 2334182"/>
                <a:gd name="connsiteY203" fmla="*/ 1679309 h 2236619"/>
                <a:gd name="connsiteX204" fmla="*/ 167408 w 2334182"/>
                <a:gd name="connsiteY204" fmla="*/ 1661278 h 2236619"/>
                <a:gd name="connsiteX205" fmla="*/ 169787 w 2334182"/>
                <a:gd name="connsiteY205" fmla="*/ 1644887 h 2236619"/>
                <a:gd name="connsiteX206" fmla="*/ 176135 w 2334182"/>
                <a:gd name="connsiteY206" fmla="*/ 1626857 h 2236619"/>
                <a:gd name="connsiteX207" fmla="*/ 184862 w 2334182"/>
                <a:gd name="connsiteY207" fmla="*/ 1608826 h 2236619"/>
                <a:gd name="connsiteX208" fmla="*/ 194383 w 2334182"/>
                <a:gd name="connsiteY208" fmla="*/ 1590796 h 2236619"/>
                <a:gd name="connsiteX209" fmla="*/ 203111 w 2334182"/>
                <a:gd name="connsiteY209" fmla="*/ 1571944 h 2236619"/>
                <a:gd name="connsiteX210" fmla="*/ 211838 w 2334182"/>
                <a:gd name="connsiteY210" fmla="*/ 1553914 h 2236619"/>
                <a:gd name="connsiteX211" fmla="*/ 216598 w 2334182"/>
                <a:gd name="connsiteY211" fmla="*/ 1534245 h 2236619"/>
                <a:gd name="connsiteX212" fmla="*/ 200730 w 2334182"/>
                <a:gd name="connsiteY212" fmla="*/ 1519492 h 2236619"/>
                <a:gd name="connsiteX213" fmla="*/ 178514 w 2334182"/>
                <a:gd name="connsiteY213" fmla="*/ 1508018 h 2236619"/>
                <a:gd name="connsiteX214" fmla="*/ 153919 w 2334182"/>
                <a:gd name="connsiteY214" fmla="*/ 1497364 h 2236619"/>
                <a:gd name="connsiteX215" fmla="*/ 128531 w 2334182"/>
                <a:gd name="connsiteY215" fmla="*/ 1488349 h 2236619"/>
                <a:gd name="connsiteX216" fmla="*/ 102348 w 2334182"/>
                <a:gd name="connsiteY216" fmla="*/ 1479333 h 2236619"/>
                <a:gd name="connsiteX217" fmla="*/ 76166 w 2334182"/>
                <a:gd name="connsiteY217" fmla="*/ 1470318 h 2236619"/>
                <a:gd name="connsiteX218" fmla="*/ 51571 w 2334182"/>
                <a:gd name="connsiteY218" fmla="*/ 1459663 h 2236619"/>
                <a:gd name="connsiteX219" fmla="*/ 31736 w 2334182"/>
                <a:gd name="connsiteY219" fmla="*/ 1448189 h 2236619"/>
                <a:gd name="connsiteX220" fmla="*/ 14281 w 2334182"/>
                <a:gd name="connsiteY220" fmla="*/ 1431798 h 2236619"/>
                <a:gd name="connsiteX221" fmla="*/ 3967 w 2334182"/>
                <a:gd name="connsiteY221" fmla="*/ 1412128 h 2236619"/>
                <a:gd name="connsiteX222" fmla="*/ 0 w 2334182"/>
                <a:gd name="connsiteY222" fmla="*/ 1391638 h 2236619"/>
                <a:gd name="connsiteX223" fmla="*/ 3174 w 2334182"/>
                <a:gd name="connsiteY223" fmla="*/ 1371969 h 2236619"/>
                <a:gd name="connsiteX224" fmla="*/ 10314 w 2334182"/>
                <a:gd name="connsiteY224" fmla="*/ 1353938 h 2236619"/>
                <a:gd name="connsiteX225" fmla="*/ 21422 w 2334182"/>
                <a:gd name="connsiteY225" fmla="*/ 1339185 h 2236619"/>
                <a:gd name="connsiteX226" fmla="*/ 34909 w 2334182"/>
                <a:gd name="connsiteY226" fmla="*/ 1324433 h 2236619"/>
                <a:gd name="connsiteX227" fmla="*/ 47604 w 2334182"/>
                <a:gd name="connsiteY227" fmla="*/ 1312140 h 2236619"/>
                <a:gd name="connsiteX228" fmla="*/ 57919 w 2334182"/>
                <a:gd name="connsiteY228" fmla="*/ 1302305 h 2236619"/>
                <a:gd name="connsiteX229" fmla="*/ 88068 w 2334182"/>
                <a:gd name="connsiteY229" fmla="*/ 1266244 h 2236619"/>
                <a:gd name="connsiteX230" fmla="*/ 119803 w 2334182"/>
                <a:gd name="connsiteY230" fmla="*/ 1233461 h 2236619"/>
                <a:gd name="connsiteX231" fmla="*/ 151540 w 2334182"/>
                <a:gd name="connsiteY231" fmla="*/ 1200677 h 2236619"/>
                <a:gd name="connsiteX232" fmla="*/ 181689 w 2334182"/>
                <a:gd name="connsiteY232" fmla="*/ 1164615 h 2236619"/>
                <a:gd name="connsiteX233" fmla="*/ 210251 w 2334182"/>
                <a:gd name="connsiteY233" fmla="*/ 1129374 h 2236619"/>
                <a:gd name="connsiteX234" fmla="*/ 236433 w 2334182"/>
                <a:gd name="connsiteY234" fmla="*/ 1089215 h 2236619"/>
                <a:gd name="connsiteX235" fmla="*/ 257855 w 2334182"/>
                <a:gd name="connsiteY235" fmla="*/ 1045778 h 2236619"/>
                <a:gd name="connsiteX236" fmla="*/ 269756 w 2334182"/>
                <a:gd name="connsiteY236" fmla="*/ 1009716 h 2236619"/>
                <a:gd name="connsiteX237" fmla="*/ 273723 w 2334182"/>
                <a:gd name="connsiteY237" fmla="*/ 974475 h 2236619"/>
                <a:gd name="connsiteX238" fmla="*/ 273723 w 2334182"/>
                <a:gd name="connsiteY238" fmla="*/ 936775 h 2236619"/>
                <a:gd name="connsiteX239" fmla="*/ 272930 w 2334182"/>
                <a:gd name="connsiteY239" fmla="*/ 896615 h 2236619"/>
                <a:gd name="connsiteX240" fmla="*/ 271342 w 2334182"/>
                <a:gd name="connsiteY240" fmla="*/ 856456 h 2236619"/>
                <a:gd name="connsiteX241" fmla="*/ 272930 w 2334182"/>
                <a:gd name="connsiteY241" fmla="*/ 813019 h 2236619"/>
                <a:gd name="connsiteX242" fmla="*/ 276896 w 2334182"/>
                <a:gd name="connsiteY242" fmla="*/ 767123 h 2236619"/>
                <a:gd name="connsiteX243" fmla="*/ 321327 w 2334182"/>
                <a:gd name="connsiteY243" fmla="*/ 577800 h 2236619"/>
                <a:gd name="connsiteX244" fmla="*/ 349096 w 2334182"/>
                <a:gd name="connsiteY244" fmla="*/ 508956 h 2236619"/>
                <a:gd name="connsiteX245" fmla="*/ 382419 w 2334182"/>
                <a:gd name="connsiteY245" fmla="*/ 445030 h 2236619"/>
                <a:gd name="connsiteX246" fmla="*/ 421295 w 2334182"/>
                <a:gd name="connsiteY246" fmla="*/ 385200 h 2236619"/>
                <a:gd name="connsiteX247" fmla="*/ 465726 w 2334182"/>
                <a:gd name="connsiteY247" fmla="*/ 328650 h 2236619"/>
                <a:gd name="connsiteX248" fmla="*/ 514917 w 2334182"/>
                <a:gd name="connsiteY248" fmla="*/ 277017 h 2236619"/>
                <a:gd name="connsiteX249" fmla="*/ 568074 w 2334182"/>
                <a:gd name="connsiteY249" fmla="*/ 229481 h 2236619"/>
                <a:gd name="connsiteX250" fmla="*/ 625993 w 2334182"/>
                <a:gd name="connsiteY250" fmla="*/ 186044 h 2236619"/>
                <a:gd name="connsiteX251" fmla="*/ 686291 w 2334182"/>
                <a:gd name="connsiteY251" fmla="*/ 147523 h 2236619"/>
                <a:gd name="connsiteX252" fmla="*/ 751351 w 2334182"/>
                <a:gd name="connsiteY252" fmla="*/ 113101 h 2236619"/>
                <a:gd name="connsiteX253" fmla="*/ 817996 w 2334182"/>
                <a:gd name="connsiteY253" fmla="*/ 84416 h 2236619"/>
                <a:gd name="connsiteX254" fmla="*/ 885434 w 2334182"/>
                <a:gd name="connsiteY254" fmla="*/ 59010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1211165 w 2334182"/>
                <a:gd name="connsiteY151" fmla="*/ 2159073 h 2236619"/>
                <a:gd name="connsiteX152" fmla="*/ 1185737 w 2334182"/>
                <a:gd name="connsiteY152" fmla="*/ 2196789 h 2236619"/>
                <a:gd name="connsiteX153" fmla="*/ 951135 w 2334182"/>
                <a:gd name="connsiteY153" fmla="*/ 2223889 h 2236619"/>
                <a:gd name="connsiteX154" fmla="*/ 947319 w 2334182"/>
                <a:gd name="connsiteY154" fmla="*/ 2215311 h 2236619"/>
                <a:gd name="connsiteX155" fmla="*/ 933038 w 2334182"/>
                <a:gd name="connsiteY155" fmla="*/ 2191544 h 2236619"/>
                <a:gd name="connsiteX156" fmla="*/ 917170 w 2334182"/>
                <a:gd name="connsiteY156" fmla="*/ 2176791 h 2236619"/>
                <a:gd name="connsiteX157" fmla="*/ 899716 w 2334182"/>
                <a:gd name="connsiteY157" fmla="*/ 2169415 h 2236619"/>
                <a:gd name="connsiteX158" fmla="*/ 879881 w 2334182"/>
                <a:gd name="connsiteY158" fmla="*/ 2166136 h 2236619"/>
                <a:gd name="connsiteX159" fmla="*/ 856872 w 2334182"/>
                <a:gd name="connsiteY159" fmla="*/ 2167777 h 2236619"/>
                <a:gd name="connsiteX160" fmla="*/ 833864 w 2334182"/>
                <a:gd name="connsiteY160" fmla="*/ 2171054 h 2236619"/>
                <a:gd name="connsiteX161" fmla="*/ 812442 w 2334182"/>
                <a:gd name="connsiteY161" fmla="*/ 2176791 h 2236619"/>
                <a:gd name="connsiteX162" fmla="*/ 791813 w 2334182"/>
                <a:gd name="connsiteY162" fmla="*/ 2182528 h 2236619"/>
                <a:gd name="connsiteX163" fmla="*/ 772771 w 2334182"/>
                <a:gd name="connsiteY163" fmla="*/ 2188264 h 2236619"/>
                <a:gd name="connsiteX164" fmla="*/ 758490 w 2334182"/>
                <a:gd name="connsiteY164" fmla="*/ 2193182 h 2236619"/>
                <a:gd name="connsiteX165" fmla="*/ 724374 w 2334182"/>
                <a:gd name="connsiteY165" fmla="*/ 2204657 h 2236619"/>
                <a:gd name="connsiteX166" fmla="*/ 685497 w 2334182"/>
                <a:gd name="connsiteY166" fmla="*/ 2215311 h 2236619"/>
                <a:gd name="connsiteX167" fmla="*/ 641861 w 2334182"/>
                <a:gd name="connsiteY167" fmla="*/ 2224326 h 2236619"/>
                <a:gd name="connsiteX168" fmla="*/ 595844 w 2334182"/>
                <a:gd name="connsiteY168" fmla="*/ 2230063 h 2236619"/>
                <a:gd name="connsiteX169" fmla="*/ 549827 w 2334182"/>
                <a:gd name="connsiteY169" fmla="*/ 2234981 h 2236619"/>
                <a:gd name="connsiteX170" fmla="*/ 503016 w 2334182"/>
                <a:gd name="connsiteY170" fmla="*/ 2236619 h 2236619"/>
                <a:gd name="connsiteX171" fmla="*/ 458585 w 2334182"/>
                <a:gd name="connsiteY171" fmla="*/ 2233342 h 2236619"/>
                <a:gd name="connsiteX172" fmla="*/ 416535 w 2334182"/>
                <a:gd name="connsiteY172" fmla="*/ 2225965 h 2236619"/>
                <a:gd name="connsiteX173" fmla="*/ 393527 w 2334182"/>
                <a:gd name="connsiteY173" fmla="*/ 2220229 h 2236619"/>
                <a:gd name="connsiteX174" fmla="*/ 370518 w 2334182"/>
                <a:gd name="connsiteY174" fmla="*/ 2209574 h 2236619"/>
                <a:gd name="connsiteX175" fmla="*/ 347509 w 2334182"/>
                <a:gd name="connsiteY175" fmla="*/ 2197280 h 2236619"/>
                <a:gd name="connsiteX176" fmla="*/ 327675 w 2334182"/>
                <a:gd name="connsiteY176" fmla="*/ 2182528 h 2236619"/>
                <a:gd name="connsiteX177" fmla="*/ 307047 w 2334182"/>
                <a:gd name="connsiteY177" fmla="*/ 2164497 h 2236619"/>
                <a:gd name="connsiteX178" fmla="*/ 291178 w 2334182"/>
                <a:gd name="connsiteY178" fmla="*/ 2145647 h 2236619"/>
                <a:gd name="connsiteX179" fmla="*/ 280070 w 2334182"/>
                <a:gd name="connsiteY179" fmla="*/ 2121880 h 2236619"/>
                <a:gd name="connsiteX180" fmla="*/ 271342 w 2334182"/>
                <a:gd name="connsiteY180" fmla="*/ 2094833 h 2236619"/>
                <a:gd name="connsiteX181" fmla="*/ 268169 w 2334182"/>
                <a:gd name="connsiteY181" fmla="*/ 2065329 h 2236619"/>
                <a:gd name="connsiteX182" fmla="*/ 271342 w 2334182"/>
                <a:gd name="connsiteY182" fmla="*/ 2032546 h 2236619"/>
                <a:gd name="connsiteX183" fmla="*/ 275310 w 2334182"/>
                <a:gd name="connsiteY183" fmla="*/ 2009597 h 2236619"/>
                <a:gd name="connsiteX184" fmla="*/ 280864 w 2334182"/>
                <a:gd name="connsiteY184" fmla="*/ 1984191 h 2236619"/>
                <a:gd name="connsiteX185" fmla="*/ 287211 w 2334182"/>
                <a:gd name="connsiteY185" fmla="*/ 1957964 h 2236619"/>
                <a:gd name="connsiteX186" fmla="*/ 289591 w 2334182"/>
                <a:gd name="connsiteY186" fmla="*/ 1932558 h 2236619"/>
                <a:gd name="connsiteX187" fmla="*/ 289591 w 2334182"/>
                <a:gd name="connsiteY187" fmla="*/ 1905512 h 2236619"/>
                <a:gd name="connsiteX188" fmla="*/ 282450 w 2334182"/>
                <a:gd name="connsiteY188" fmla="*/ 1881745 h 2236619"/>
                <a:gd name="connsiteX189" fmla="*/ 275310 w 2334182"/>
                <a:gd name="connsiteY189" fmla="*/ 1868630 h 2236619"/>
                <a:gd name="connsiteX190" fmla="*/ 262615 w 2334182"/>
                <a:gd name="connsiteY190" fmla="*/ 1856338 h 2236619"/>
                <a:gd name="connsiteX191" fmla="*/ 249128 w 2334182"/>
                <a:gd name="connsiteY191" fmla="*/ 1847322 h 2236619"/>
                <a:gd name="connsiteX192" fmla="*/ 234847 w 2334182"/>
                <a:gd name="connsiteY192" fmla="*/ 1839945 h 2236619"/>
                <a:gd name="connsiteX193" fmla="*/ 220565 w 2334182"/>
                <a:gd name="connsiteY193" fmla="*/ 1829291 h 2236619"/>
                <a:gd name="connsiteX194" fmla="*/ 209457 w 2334182"/>
                <a:gd name="connsiteY194" fmla="*/ 1817817 h 2236619"/>
                <a:gd name="connsiteX195" fmla="*/ 200730 w 2334182"/>
                <a:gd name="connsiteY195" fmla="*/ 1803065 h 2236619"/>
                <a:gd name="connsiteX196" fmla="*/ 197557 w 2334182"/>
                <a:gd name="connsiteY196" fmla="*/ 1786674 h 2236619"/>
                <a:gd name="connsiteX197" fmla="*/ 199143 w 2334182"/>
                <a:gd name="connsiteY197" fmla="*/ 1770281 h 2236619"/>
                <a:gd name="connsiteX198" fmla="*/ 204697 w 2334182"/>
                <a:gd name="connsiteY198" fmla="*/ 1754709 h 2236619"/>
                <a:gd name="connsiteX199" fmla="*/ 211838 w 2334182"/>
                <a:gd name="connsiteY199" fmla="*/ 1741596 h 2236619"/>
                <a:gd name="connsiteX200" fmla="*/ 216598 w 2334182"/>
                <a:gd name="connsiteY200" fmla="*/ 1728483 h 2236619"/>
                <a:gd name="connsiteX201" fmla="*/ 193590 w 2334182"/>
                <a:gd name="connsiteY201" fmla="*/ 1712092 h 2236619"/>
                <a:gd name="connsiteX202" fmla="*/ 177722 w 2334182"/>
                <a:gd name="connsiteY202" fmla="*/ 1695701 h 2236619"/>
                <a:gd name="connsiteX203" fmla="*/ 168994 w 2334182"/>
                <a:gd name="connsiteY203" fmla="*/ 1679309 h 2236619"/>
                <a:gd name="connsiteX204" fmla="*/ 167408 w 2334182"/>
                <a:gd name="connsiteY204" fmla="*/ 1661278 h 2236619"/>
                <a:gd name="connsiteX205" fmla="*/ 169787 w 2334182"/>
                <a:gd name="connsiteY205" fmla="*/ 1644887 h 2236619"/>
                <a:gd name="connsiteX206" fmla="*/ 176135 w 2334182"/>
                <a:gd name="connsiteY206" fmla="*/ 1626857 h 2236619"/>
                <a:gd name="connsiteX207" fmla="*/ 184862 w 2334182"/>
                <a:gd name="connsiteY207" fmla="*/ 1608826 h 2236619"/>
                <a:gd name="connsiteX208" fmla="*/ 194383 w 2334182"/>
                <a:gd name="connsiteY208" fmla="*/ 1590796 h 2236619"/>
                <a:gd name="connsiteX209" fmla="*/ 203111 w 2334182"/>
                <a:gd name="connsiteY209" fmla="*/ 1571944 h 2236619"/>
                <a:gd name="connsiteX210" fmla="*/ 211838 w 2334182"/>
                <a:gd name="connsiteY210" fmla="*/ 1553914 h 2236619"/>
                <a:gd name="connsiteX211" fmla="*/ 216598 w 2334182"/>
                <a:gd name="connsiteY211" fmla="*/ 1534245 h 2236619"/>
                <a:gd name="connsiteX212" fmla="*/ 200730 w 2334182"/>
                <a:gd name="connsiteY212" fmla="*/ 1519492 h 2236619"/>
                <a:gd name="connsiteX213" fmla="*/ 178514 w 2334182"/>
                <a:gd name="connsiteY213" fmla="*/ 1508018 h 2236619"/>
                <a:gd name="connsiteX214" fmla="*/ 153919 w 2334182"/>
                <a:gd name="connsiteY214" fmla="*/ 1497364 h 2236619"/>
                <a:gd name="connsiteX215" fmla="*/ 128531 w 2334182"/>
                <a:gd name="connsiteY215" fmla="*/ 1488349 h 2236619"/>
                <a:gd name="connsiteX216" fmla="*/ 102348 w 2334182"/>
                <a:gd name="connsiteY216" fmla="*/ 1479333 h 2236619"/>
                <a:gd name="connsiteX217" fmla="*/ 76166 w 2334182"/>
                <a:gd name="connsiteY217" fmla="*/ 1470318 h 2236619"/>
                <a:gd name="connsiteX218" fmla="*/ 51571 w 2334182"/>
                <a:gd name="connsiteY218" fmla="*/ 1459663 h 2236619"/>
                <a:gd name="connsiteX219" fmla="*/ 31736 w 2334182"/>
                <a:gd name="connsiteY219" fmla="*/ 1448189 h 2236619"/>
                <a:gd name="connsiteX220" fmla="*/ 14281 w 2334182"/>
                <a:gd name="connsiteY220" fmla="*/ 1431798 h 2236619"/>
                <a:gd name="connsiteX221" fmla="*/ 3967 w 2334182"/>
                <a:gd name="connsiteY221" fmla="*/ 1412128 h 2236619"/>
                <a:gd name="connsiteX222" fmla="*/ 0 w 2334182"/>
                <a:gd name="connsiteY222" fmla="*/ 1391638 h 2236619"/>
                <a:gd name="connsiteX223" fmla="*/ 3174 w 2334182"/>
                <a:gd name="connsiteY223" fmla="*/ 1371969 h 2236619"/>
                <a:gd name="connsiteX224" fmla="*/ 10314 w 2334182"/>
                <a:gd name="connsiteY224" fmla="*/ 1353938 h 2236619"/>
                <a:gd name="connsiteX225" fmla="*/ 21422 w 2334182"/>
                <a:gd name="connsiteY225" fmla="*/ 1339185 h 2236619"/>
                <a:gd name="connsiteX226" fmla="*/ 34909 w 2334182"/>
                <a:gd name="connsiteY226" fmla="*/ 1324433 h 2236619"/>
                <a:gd name="connsiteX227" fmla="*/ 47604 w 2334182"/>
                <a:gd name="connsiteY227" fmla="*/ 1312140 h 2236619"/>
                <a:gd name="connsiteX228" fmla="*/ 57919 w 2334182"/>
                <a:gd name="connsiteY228" fmla="*/ 1302305 h 2236619"/>
                <a:gd name="connsiteX229" fmla="*/ 88068 w 2334182"/>
                <a:gd name="connsiteY229" fmla="*/ 1266244 h 2236619"/>
                <a:gd name="connsiteX230" fmla="*/ 119803 w 2334182"/>
                <a:gd name="connsiteY230" fmla="*/ 1233461 h 2236619"/>
                <a:gd name="connsiteX231" fmla="*/ 151540 w 2334182"/>
                <a:gd name="connsiteY231" fmla="*/ 1200677 h 2236619"/>
                <a:gd name="connsiteX232" fmla="*/ 181689 w 2334182"/>
                <a:gd name="connsiteY232" fmla="*/ 1164615 h 2236619"/>
                <a:gd name="connsiteX233" fmla="*/ 210251 w 2334182"/>
                <a:gd name="connsiteY233" fmla="*/ 1129374 h 2236619"/>
                <a:gd name="connsiteX234" fmla="*/ 236433 w 2334182"/>
                <a:gd name="connsiteY234" fmla="*/ 1089215 h 2236619"/>
                <a:gd name="connsiteX235" fmla="*/ 257855 w 2334182"/>
                <a:gd name="connsiteY235" fmla="*/ 1045778 h 2236619"/>
                <a:gd name="connsiteX236" fmla="*/ 269756 w 2334182"/>
                <a:gd name="connsiteY236" fmla="*/ 1009716 h 2236619"/>
                <a:gd name="connsiteX237" fmla="*/ 273723 w 2334182"/>
                <a:gd name="connsiteY237" fmla="*/ 974475 h 2236619"/>
                <a:gd name="connsiteX238" fmla="*/ 273723 w 2334182"/>
                <a:gd name="connsiteY238" fmla="*/ 936775 h 2236619"/>
                <a:gd name="connsiteX239" fmla="*/ 272930 w 2334182"/>
                <a:gd name="connsiteY239" fmla="*/ 896615 h 2236619"/>
                <a:gd name="connsiteX240" fmla="*/ 271342 w 2334182"/>
                <a:gd name="connsiteY240" fmla="*/ 856456 h 2236619"/>
                <a:gd name="connsiteX241" fmla="*/ 272930 w 2334182"/>
                <a:gd name="connsiteY241" fmla="*/ 813019 h 2236619"/>
                <a:gd name="connsiteX242" fmla="*/ 276896 w 2334182"/>
                <a:gd name="connsiteY242" fmla="*/ 767123 h 2236619"/>
                <a:gd name="connsiteX243" fmla="*/ 321327 w 2334182"/>
                <a:gd name="connsiteY243" fmla="*/ 577800 h 2236619"/>
                <a:gd name="connsiteX244" fmla="*/ 349096 w 2334182"/>
                <a:gd name="connsiteY244" fmla="*/ 508956 h 2236619"/>
                <a:gd name="connsiteX245" fmla="*/ 382419 w 2334182"/>
                <a:gd name="connsiteY245" fmla="*/ 445030 h 2236619"/>
                <a:gd name="connsiteX246" fmla="*/ 421295 w 2334182"/>
                <a:gd name="connsiteY246" fmla="*/ 385200 h 2236619"/>
                <a:gd name="connsiteX247" fmla="*/ 465726 w 2334182"/>
                <a:gd name="connsiteY247" fmla="*/ 328650 h 2236619"/>
                <a:gd name="connsiteX248" fmla="*/ 514917 w 2334182"/>
                <a:gd name="connsiteY248" fmla="*/ 277017 h 2236619"/>
                <a:gd name="connsiteX249" fmla="*/ 568074 w 2334182"/>
                <a:gd name="connsiteY249" fmla="*/ 229481 h 2236619"/>
                <a:gd name="connsiteX250" fmla="*/ 625993 w 2334182"/>
                <a:gd name="connsiteY250" fmla="*/ 186044 h 2236619"/>
                <a:gd name="connsiteX251" fmla="*/ 686291 w 2334182"/>
                <a:gd name="connsiteY251" fmla="*/ 147523 h 2236619"/>
                <a:gd name="connsiteX252" fmla="*/ 751351 w 2334182"/>
                <a:gd name="connsiteY252" fmla="*/ 113101 h 2236619"/>
                <a:gd name="connsiteX253" fmla="*/ 817996 w 2334182"/>
                <a:gd name="connsiteY253" fmla="*/ 84416 h 2236619"/>
                <a:gd name="connsiteX254" fmla="*/ 885434 w 2334182"/>
                <a:gd name="connsiteY254" fmla="*/ 59010 h 2236619"/>
                <a:gd name="connsiteX255" fmla="*/ 1112347 w 2334182"/>
                <a:gd name="connsiteY255" fmla="*/ 7377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1211165 w 2334182"/>
                <a:gd name="connsiteY151" fmla="*/ 2159073 h 2236619"/>
                <a:gd name="connsiteX152" fmla="*/ 951135 w 2334182"/>
                <a:gd name="connsiteY152" fmla="*/ 2223889 h 2236619"/>
                <a:gd name="connsiteX153" fmla="*/ 947319 w 2334182"/>
                <a:gd name="connsiteY153" fmla="*/ 2215311 h 2236619"/>
                <a:gd name="connsiteX154" fmla="*/ 933038 w 2334182"/>
                <a:gd name="connsiteY154" fmla="*/ 2191544 h 2236619"/>
                <a:gd name="connsiteX155" fmla="*/ 917170 w 2334182"/>
                <a:gd name="connsiteY155" fmla="*/ 2176791 h 2236619"/>
                <a:gd name="connsiteX156" fmla="*/ 899716 w 2334182"/>
                <a:gd name="connsiteY156" fmla="*/ 2169415 h 2236619"/>
                <a:gd name="connsiteX157" fmla="*/ 879881 w 2334182"/>
                <a:gd name="connsiteY157" fmla="*/ 2166136 h 2236619"/>
                <a:gd name="connsiteX158" fmla="*/ 856872 w 2334182"/>
                <a:gd name="connsiteY158" fmla="*/ 2167777 h 2236619"/>
                <a:gd name="connsiteX159" fmla="*/ 833864 w 2334182"/>
                <a:gd name="connsiteY159" fmla="*/ 2171054 h 2236619"/>
                <a:gd name="connsiteX160" fmla="*/ 812442 w 2334182"/>
                <a:gd name="connsiteY160" fmla="*/ 2176791 h 2236619"/>
                <a:gd name="connsiteX161" fmla="*/ 791813 w 2334182"/>
                <a:gd name="connsiteY161" fmla="*/ 2182528 h 2236619"/>
                <a:gd name="connsiteX162" fmla="*/ 772771 w 2334182"/>
                <a:gd name="connsiteY162" fmla="*/ 2188264 h 2236619"/>
                <a:gd name="connsiteX163" fmla="*/ 758490 w 2334182"/>
                <a:gd name="connsiteY163" fmla="*/ 2193182 h 2236619"/>
                <a:gd name="connsiteX164" fmla="*/ 724374 w 2334182"/>
                <a:gd name="connsiteY164" fmla="*/ 2204657 h 2236619"/>
                <a:gd name="connsiteX165" fmla="*/ 685497 w 2334182"/>
                <a:gd name="connsiteY165" fmla="*/ 2215311 h 2236619"/>
                <a:gd name="connsiteX166" fmla="*/ 641861 w 2334182"/>
                <a:gd name="connsiteY166" fmla="*/ 2224326 h 2236619"/>
                <a:gd name="connsiteX167" fmla="*/ 595844 w 2334182"/>
                <a:gd name="connsiteY167" fmla="*/ 2230063 h 2236619"/>
                <a:gd name="connsiteX168" fmla="*/ 549827 w 2334182"/>
                <a:gd name="connsiteY168" fmla="*/ 2234981 h 2236619"/>
                <a:gd name="connsiteX169" fmla="*/ 503016 w 2334182"/>
                <a:gd name="connsiteY169" fmla="*/ 2236619 h 2236619"/>
                <a:gd name="connsiteX170" fmla="*/ 458585 w 2334182"/>
                <a:gd name="connsiteY170" fmla="*/ 2233342 h 2236619"/>
                <a:gd name="connsiteX171" fmla="*/ 416535 w 2334182"/>
                <a:gd name="connsiteY171" fmla="*/ 2225965 h 2236619"/>
                <a:gd name="connsiteX172" fmla="*/ 393527 w 2334182"/>
                <a:gd name="connsiteY172" fmla="*/ 2220229 h 2236619"/>
                <a:gd name="connsiteX173" fmla="*/ 370518 w 2334182"/>
                <a:gd name="connsiteY173" fmla="*/ 2209574 h 2236619"/>
                <a:gd name="connsiteX174" fmla="*/ 347509 w 2334182"/>
                <a:gd name="connsiteY174" fmla="*/ 2197280 h 2236619"/>
                <a:gd name="connsiteX175" fmla="*/ 327675 w 2334182"/>
                <a:gd name="connsiteY175" fmla="*/ 2182528 h 2236619"/>
                <a:gd name="connsiteX176" fmla="*/ 307047 w 2334182"/>
                <a:gd name="connsiteY176" fmla="*/ 2164497 h 2236619"/>
                <a:gd name="connsiteX177" fmla="*/ 291178 w 2334182"/>
                <a:gd name="connsiteY177" fmla="*/ 2145647 h 2236619"/>
                <a:gd name="connsiteX178" fmla="*/ 280070 w 2334182"/>
                <a:gd name="connsiteY178" fmla="*/ 2121880 h 2236619"/>
                <a:gd name="connsiteX179" fmla="*/ 271342 w 2334182"/>
                <a:gd name="connsiteY179" fmla="*/ 2094833 h 2236619"/>
                <a:gd name="connsiteX180" fmla="*/ 268169 w 2334182"/>
                <a:gd name="connsiteY180" fmla="*/ 2065329 h 2236619"/>
                <a:gd name="connsiteX181" fmla="*/ 271342 w 2334182"/>
                <a:gd name="connsiteY181" fmla="*/ 2032546 h 2236619"/>
                <a:gd name="connsiteX182" fmla="*/ 275310 w 2334182"/>
                <a:gd name="connsiteY182" fmla="*/ 2009597 h 2236619"/>
                <a:gd name="connsiteX183" fmla="*/ 280864 w 2334182"/>
                <a:gd name="connsiteY183" fmla="*/ 1984191 h 2236619"/>
                <a:gd name="connsiteX184" fmla="*/ 287211 w 2334182"/>
                <a:gd name="connsiteY184" fmla="*/ 1957964 h 2236619"/>
                <a:gd name="connsiteX185" fmla="*/ 289591 w 2334182"/>
                <a:gd name="connsiteY185" fmla="*/ 1932558 h 2236619"/>
                <a:gd name="connsiteX186" fmla="*/ 289591 w 2334182"/>
                <a:gd name="connsiteY186" fmla="*/ 1905512 h 2236619"/>
                <a:gd name="connsiteX187" fmla="*/ 282450 w 2334182"/>
                <a:gd name="connsiteY187" fmla="*/ 1881745 h 2236619"/>
                <a:gd name="connsiteX188" fmla="*/ 275310 w 2334182"/>
                <a:gd name="connsiteY188" fmla="*/ 1868630 h 2236619"/>
                <a:gd name="connsiteX189" fmla="*/ 262615 w 2334182"/>
                <a:gd name="connsiteY189" fmla="*/ 1856338 h 2236619"/>
                <a:gd name="connsiteX190" fmla="*/ 249128 w 2334182"/>
                <a:gd name="connsiteY190" fmla="*/ 1847322 h 2236619"/>
                <a:gd name="connsiteX191" fmla="*/ 234847 w 2334182"/>
                <a:gd name="connsiteY191" fmla="*/ 1839945 h 2236619"/>
                <a:gd name="connsiteX192" fmla="*/ 220565 w 2334182"/>
                <a:gd name="connsiteY192" fmla="*/ 1829291 h 2236619"/>
                <a:gd name="connsiteX193" fmla="*/ 209457 w 2334182"/>
                <a:gd name="connsiteY193" fmla="*/ 1817817 h 2236619"/>
                <a:gd name="connsiteX194" fmla="*/ 200730 w 2334182"/>
                <a:gd name="connsiteY194" fmla="*/ 1803065 h 2236619"/>
                <a:gd name="connsiteX195" fmla="*/ 197557 w 2334182"/>
                <a:gd name="connsiteY195" fmla="*/ 1786674 h 2236619"/>
                <a:gd name="connsiteX196" fmla="*/ 199143 w 2334182"/>
                <a:gd name="connsiteY196" fmla="*/ 1770281 h 2236619"/>
                <a:gd name="connsiteX197" fmla="*/ 204697 w 2334182"/>
                <a:gd name="connsiteY197" fmla="*/ 1754709 h 2236619"/>
                <a:gd name="connsiteX198" fmla="*/ 211838 w 2334182"/>
                <a:gd name="connsiteY198" fmla="*/ 1741596 h 2236619"/>
                <a:gd name="connsiteX199" fmla="*/ 216598 w 2334182"/>
                <a:gd name="connsiteY199" fmla="*/ 1728483 h 2236619"/>
                <a:gd name="connsiteX200" fmla="*/ 193590 w 2334182"/>
                <a:gd name="connsiteY200" fmla="*/ 1712092 h 2236619"/>
                <a:gd name="connsiteX201" fmla="*/ 177722 w 2334182"/>
                <a:gd name="connsiteY201" fmla="*/ 1695701 h 2236619"/>
                <a:gd name="connsiteX202" fmla="*/ 168994 w 2334182"/>
                <a:gd name="connsiteY202" fmla="*/ 1679309 h 2236619"/>
                <a:gd name="connsiteX203" fmla="*/ 167408 w 2334182"/>
                <a:gd name="connsiteY203" fmla="*/ 1661278 h 2236619"/>
                <a:gd name="connsiteX204" fmla="*/ 169787 w 2334182"/>
                <a:gd name="connsiteY204" fmla="*/ 1644887 h 2236619"/>
                <a:gd name="connsiteX205" fmla="*/ 176135 w 2334182"/>
                <a:gd name="connsiteY205" fmla="*/ 1626857 h 2236619"/>
                <a:gd name="connsiteX206" fmla="*/ 184862 w 2334182"/>
                <a:gd name="connsiteY206" fmla="*/ 1608826 h 2236619"/>
                <a:gd name="connsiteX207" fmla="*/ 194383 w 2334182"/>
                <a:gd name="connsiteY207" fmla="*/ 1590796 h 2236619"/>
                <a:gd name="connsiteX208" fmla="*/ 203111 w 2334182"/>
                <a:gd name="connsiteY208" fmla="*/ 1571944 h 2236619"/>
                <a:gd name="connsiteX209" fmla="*/ 211838 w 2334182"/>
                <a:gd name="connsiteY209" fmla="*/ 1553914 h 2236619"/>
                <a:gd name="connsiteX210" fmla="*/ 216598 w 2334182"/>
                <a:gd name="connsiteY210" fmla="*/ 1534245 h 2236619"/>
                <a:gd name="connsiteX211" fmla="*/ 200730 w 2334182"/>
                <a:gd name="connsiteY211" fmla="*/ 1519492 h 2236619"/>
                <a:gd name="connsiteX212" fmla="*/ 178514 w 2334182"/>
                <a:gd name="connsiteY212" fmla="*/ 1508018 h 2236619"/>
                <a:gd name="connsiteX213" fmla="*/ 153919 w 2334182"/>
                <a:gd name="connsiteY213" fmla="*/ 1497364 h 2236619"/>
                <a:gd name="connsiteX214" fmla="*/ 128531 w 2334182"/>
                <a:gd name="connsiteY214" fmla="*/ 1488349 h 2236619"/>
                <a:gd name="connsiteX215" fmla="*/ 102348 w 2334182"/>
                <a:gd name="connsiteY215" fmla="*/ 1479333 h 2236619"/>
                <a:gd name="connsiteX216" fmla="*/ 76166 w 2334182"/>
                <a:gd name="connsiteY216" fmla="*/ 1470318 h 2236619"/>
                <a:gd name="connsiteX217" fmla="*/ 51571 w 2334182"/>
                <a:gd name="connsiteY217" fmla="*/ 1459663 h 2236619"/>
                <a:gd name="connsiteX218" fmla="*/ 31736 w 2334182"/>
                <a:gd name="connsiteY218" fmla="*/ 1448189 h 2236619"/>
                <a:gd name="connsiteX219" fmla="*/ 14281 w 2334182"/>
                <a:gd name="connsiteY219" fmla="*/ 1431798 h 2236619"/>
                <a:gd name="connsiteX220" fmla="*/ 3967 w 2334182"/>
                <a:gd name="connsiteY220" fmla="*/ 1412128 h 2236619"/>
                <a:gd name="connsiteX221" fmla="*/ 0 w 2334182"/>
                <a:gd name="connsiteY221" fmla="*/ 1391638 h 2236619"/>
                <a:gd name="connsiteX222" fmla="*/ 3174 w 2334182"/>
                <a:gd name="connsiteY222" fmla="*/ 1371969 h 2236619"/>
                <a:gd name="connsiteX223" fmla="*/ 10314 w 2334182"/>
                <a:gd name="connsiteY223" fmla="*/ 1353938 h 2236619"/>
                <a:gd name="connsiteX224" fmla="*/ 21422 w 2334182"/>
                <a:gd name="connsiteY224" fmla="*/ 1339185 h 2236619"/>
                <a:gd name="connsiteX225" fmla="*/ 34909 w 2334182"/>
                <a:gd name="connsiteY225" fmla="*/ 1324433 h 2236619"/>
                <a:gd name="connsiteX226" fmla="*/ 47604 w 2334182"/>
                <a:gd name="connsiteY226" fmla="*/ 1312140 h 2236619"/>
                <a:gd name="connsiteX227" fmla="*/ 57919 w 2334182"/>
                <a:gd name="connsiteY227" fmla="*/ 1302305 h 2236619"/>
                <a:gd name="connsiteX228" fmla="*/ 88068 w 2334182"/>
                <a:gd name="connsiteY228" fmla="*/ 1266244 h 2236619"/>
                <a:gd name="connsiteX229" fmla="*/ 119803 w 2334182"/>
                <a:gd name="connsiteY229" fmla="*/ 1233461 h 2236619"/>
                <a:gd name="connsiteX230" fmla="*/ 151540 w 2334182"/>
                <a:gd name="connsiteY230" fmla="*/ 1200677 h 2236619"/>
                <a:gd name="connsiteX231" fmla="*/ 181689 w 2334182"/>
                <a:gd name="connsiteY231" fmla="*/ 1164615 h 2236619"/>
                <a:gd name="connsiteX232" fmla="*/ 210251 w 2334182"/>
                <a:gd name="connsiteY232" fmla="*/ 1129374 h 2236619"/>
                <a:gd name="connsiteX233" fmla="*/ 236433 w 2334182"/>
                <a:gd name="connsiteY233" fmla="*/ 1089215 h 2236619"/>
                <a:gd name="connsiteX234" fmla="*/ 257855 w 2334182"/>
                <a:gd name="connsiteY234" fmla="*/ 1045778 h 2236619"/>
                <a:gd name="connsiteX235" fmla="*/ 269756 w 2334182"/>
                <a:gd name="connsiteY235" fmla="*/ 1009716 h 2236619"/>
                <a:gd name="connsiteX236" fmla="*/ 273723 w 2334182"/>
                <a:gd name="connsiteY236" fmla="*/ 974475 h 2236619"/>
                <a:gd name="connsiteX237" fmla="*/ 273723 w 2334182"/>
                <a:gd name="connsiteY237" fmla="*/ 936775 h 2236619"/>
                <a:gd name="connsiteX238" fmla="*/ 272930 w 2334182"/>
                <a:gd name="connsiteY238" fmla="*/ 896615 h 2236619"/>
                <a:gd name="connsiteX239" fmla="*/ 271342 w 2334182"/>
                <a:gd name="connsiteY239" fmla="*/ 856456 h 2236619"/>
                <a:gd name="connsiteX240" fmla="*/ 272930 w 2334182"/>
                <a:gd name="connsiteY240" fmla="*/ 813019 h 2236619"/>
                <a:gd name="connsiteX241" fmla="*/ 276896 w 2334182"/>
                <a:gd name="connsiteY241" fmla="*/ 767123 h 2236619"/>
                <a:gd name="connsiteX242" fmla="*/ 321327 w 2334182"/>
                <a:gd name="connsiteY242" fmla="*/ 577800 h 2236619"/>
                <a:gd name="connsiteX243" fmla="*/ 349096 w 2334182"/>
                <a:gd name="connsiteY243" fmla="*/ 508956 h 2236619"/>
                <a:gd name="connsiteX244" fmla="*/ 382419 w 2334182"/>
                <a:gd name="connsiteY244" fmla="*/ 445030 h 2236619"/>
                <a:gd name="connsiteX245" fmla="*/ 421295 w 2334182"/>
                <a:gd name="connsiteY245" fmla="*/ 385200 h 2236619"/>
                <a:gd name="connsiteX246" fmla="*/ 465726 w 2334182"/>
                <a:gd name="connsiteY246" fmla="*/ 328650 h 2236619"/>
                <a:gd name="connsiteX247" fmla="*/ 514917 w 2334182"/>
                <a:gd name="connsiteY247" fmla="*/ 277017 h 2236619"/>
                <a:gd name="connsiteX248" fmla="*/ 568074 w 2334182"/>
                <a:gd name="connsiteY248" fmla="*/ 229481 h 2236619"/>
                <a:gd name="connsiteX249" fmla="*/ 625993 w 2334182"/>
                <a:gd name="connsiteY249" fmla="*/ 186044 h 2236619"/>
                <a:gd name="connsiteX250" fmla="*/ 686291 w 2334182"/>
                <a:gd name="connsiteY250" fmla="*/ 147523 h 2236619"/>
                <a:gd name="connsiteX251" fmla="*/ 751351 w 2334182"/>
                <a:gd name="connsiteY251" fmla="*/ 113101 h 2236619"/>
                <a:gd name="connsiteX252" fmla="*/ 817996 w 2334182"/>
                <a:gd name="connsiteY252" fmla="*/ 84416 h 2236619"/>
                <a:gd name="connsiteX253" fmla="*/ 885434 w 2334182"/>
                <a:gd name="connsiteY253" fmla="*/ 59010 h 2236619"/>
                <a:gd name="connsiteX254" fmla="*/ 1112347 w 2334182"/>
                <a:gd name="connsiteY254" fmla="*/ 7377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951135 w 2334182"/>
                <a:gd name="connsiteY151" fmla="*/ 2223889 h 2236619"/>
                <a:gd name="connsiteX152" fmla="*/ 947319 w 2334182"/>
                <a:gd name="connsiteY152" fmla="*/ 2215311 h 2236619"/>
                <a:gd name="connsiteX153" fmla="*/ 933038 w 2334182"/>
                <a:gd name="connsiteY153" fmla="*/ 2191544 h 2236619"/>
                <a:gd name="connsiteX154" fmla="*/ 917170 w 2334182"/>
                <a:gd name="connsiteY154" fmla="*/ 2176791 h 2236619"/>
                <a:gd name="connsiteX155" fmla="*/ 899716 w 2334182"/>
                <a:gd name="connsiteY155" fmla="*/ 2169415 h 2236619"/>
                <a:gd name="connsiteX156" fmla="*/ 879881 w 2334182"/>
                <a:gd name="connsiteY156" fmla="*/ 2166136 h 2236619"/>
                <a:gd name="connsiteX157" fmla="*/ 856872 w 2334182"/>
                <a:gd name="connsiteY157" fmla="*/ 2167777 h 2236619"/>
                <a:gd name="connsiteX158" fmla="*/ 833864 w 2334182"/>
                <a:gd name="connsiteY158" fmla="*/ 2171054 h 2236619"/>
                <a:gd name="connsiteX159" fmla="*/ 812442 w 2334182"/>
                <a:gd name="connsiteY159" fmla="*/ 2176791 h 2236619"/>
                <a:gd name="connsiteX160" fmla="*/ 791813 w 2334182"/>
                <a:gd name="connsiteY160" fmla="*/ 2182528 h 2236619"/>
                <a:gd name="connsiteX161" fmla="*/ 772771 w 2334182"/>
                <a:gd name="connsiteY161" fmla="*/ 2188264 h 2236619"/>
                <a:gd name="connsiteX162" fmla="*/ 758490 w 2334182"/>
                <a:gd name="connsiteY162" fmla="*/ 2193182 h 2236619"/>
                <a:gd name="connsiteX163" fmla="*/ 724374 w 2334182"/>
                <a:gd name="connsiteY163" fmla="*/ 2204657 h 2236619"/>
                <a:gd name="connsiteX164" fmla="*/ 685497 w 2334182"/>
                <a:gd name="connsiteY164" fmla="*/ 2215311 h 2236619"/>
                <a:gd name="connsiteX165" fmla="*/ 641861 w 2334182"/>
                <a:gd name="connsiteY165" fmla="*/ 2224326 h 2236619"/>
                <a:gd name="connsiteX166" fmla="*/ 595844 w 2334182"/>
                <a:gd name="connsiteY166" fmla="*/ 2230063 h 2236619"/>
                <a:gd name="connsiteX167" fmla="*/ 549827 w 2334182"/>
                <a:gd name="connsiteY167" fmla="*/ 2234981 h 2236619"/>
                <a:gd name="connsiteX168" fmla="*/ 503016 w 2334182"/>
                <a:gd name="connsiteY168" fmla="*/ 2236619 h 2236619"/>
                <a:gd name="connsiteX169" fmla="*/ 458585 w 2334182"/>
                <a:gd name="connsiteY169" fmla="*/ 2233342 h 2236619"/>
                <a:gd name="connsiteX170" fmla="*/ 416535 w 2334182"/>
                <a:gd name="connsiteY170" fmla="*/ 2225965 h 2236619"/>
                <a:gd name="connsiteX171" fmla="*/ 393527 w 2334182"/>
                <a:gd name="connsiteY171" fmla="*/ 2220229 h 2236619"/>
                <a:gd name="connsiteX172" fmla="*/ 370518 w 2334182"/>
                <a:gd name="connsiteY172" fmla="*/ 2209574 h 2236619"/>
                <a:gd name="connsiteX173" fmla="*/ 347509 w 2334182"/>
                <a:gd name="connsiteY173" fmla="*/ 2197280 h 2236619"/>
                <a:gd name="connsiteX174" fmla="*/ 327675 w 2334182"/>
                <a:gd name="connsiteY174" fmla="*/ 2182528 h 2236619"/>
                <a:gd name="connsiteX175" fmla="*/ 307047 w 2334182"/>
                <a:gd name="connsiteY175" fmla="*/ 2164497 h 2236619"/>
                <a:gd name="connsiteX176" fmla="*/ 291178 w 2334182"/>
                <a:gd name="connsiteY176" fmla="*/ 2145647 h 2236619"/>
                <a:gd name="connsiteX177" fmla="*/ 280070 w 2334182"/>
                <a:gd name="connsiteY177" fmla="*/ 2121880 h 2236619"/>
                <a:gd name="connsiteX178" fmla="*/ 271342 w 2334182"/>
                <a:gd name="connsiteY178" fmla="*/ 2094833 h 2236619"/>
                <a:gd name="connsiteX179" fmla="*/ 268169 w 2334182"/>
                <a:gd name="connsiteY179" fmla="*/ 2065329 h 2236619"/>
                <a:gd name="connsiteX180" fmla="*/ 271342 w 2334182"/>
                <a:gd name="connsiteY180" fmla="*/ 2032546 h 2236619"/>
                <a:gd name="connsiteX181" fmla="*/ 275310 w 2334182"/>
                <a:gd name="connsiteY181" fmla="*/ 2009597 h 2236619"/>
                <a:gd name="connsiteX182" fmla="*/ 280864 w 2334182"/>
                <a:gd name="connsiteY182" fmla="*/ 1984191 h 2236619"/>
                <a:gd name="connsiteX183" fmla="*/ 287211 w 2334182"/>
                <a:gd name="connsiteY183" fmla="*/ 1957964 h 2236619"/>
                <a:gd name="connsiteX184" fmla="*/ 289591 w 2334182"/>
                <a:gd name="connsiteY184" fmla="*/ 1932558 h 2236619"/>
                <a:gd name="connsiteX185" fmla="*/ 289591 w 2334182"/>
                <a:gd name="connsiteY185" fmla="*/ 1905512 h 2236619"/>
                <a:gd name="connsiteX186" fmla="*/ 282450 w 2334182"/>
                <a:gd name="connsiteY186" fmla="*/ 1881745 h 2236619"/>
                <a:gd name="connsiteX187" fmla="*/ 275310 w 2334182"/>
                <a:gd name="connsiteY187" fmla="*/ 1868630 h 2236619"/>
                <a:gd name="connsiteX188" fmla="*/ 262615 w 2334182"/>
                <a:gd name="connsiteY188" fmla="*/ 1856338 h 2236619"/>
                <a:gd name="connsiteX189" fmla="*/ 249128 w 2334182"/>
                <a:gd name="connsiteY189" fmla="*/ 1847322 h 2236619"/>
                <a:gd name="connsiteX190" fmla="*/ 234847 w 2334182"/>
                <a:gd name="connsiteY190" fmla="*/ 1839945 h 2236619"/>
                <a:gd name="connsiteX191" fmla="*/ 220565 w 2334182"/>
                <a:gd name="connsiteY191" fmla="*/ 1829291 h 2236619"/>
                <a:gd name="connsiteX192" fmla="*/ 209457 w 2334182"/>
                <a:gd name="connsiteY192" fmla="*/ 1817817 h 2236619"/>
                <a:gd name="connsiteX193" fmla="*/ 200730 w 2334182"/>
                <a:gd name="connsiteY193" fmla="*/ 1803065 h 2236619"/>
                <a:gd name="connsiteX194" fmla="*/ 197557 w 2334182"/>
                <a:gd name="connsiteY194" fmla="*/ 1786674 h 2236619"/>
                <a:gd name="connsiteX195" fmla="*/ 199143 w 2334182"/>
                <a:gd name="connsiteY195" fmla="*/ 1770281 h 2236619"/>
                <a:gd name="connsiteX196" fmla="*/ 204697 w 2334182"/>
                <a:gd name="connsiteY196" fmla="*/ 1754709 h 2236619"/>
                <a:gd name="connsiteX197" fmla="*/ 211838 w 2334182"/>
                <a:gd name="connsiteY197" fmla="*/ 1741596 h 2236619"/>
                <a:gd name="connsiteX198" fmla="*/ 216598 w 2334182"/>
                <a:gd name="connsiteY198" fmla="*/ 1728483 h 2236619"/>
                <a:gd name="connsiteX199" fmla="*/ 193590 w 2334182"/>
                <a:gd name="connsiteY199" fmla="*/ 1712092 h 2236619"/>
                <a:gd name="connsiteX200" fmla="*/ 177722 w 2334182"/>
                <a:gd name="connsiteY200" fmla="*/ 1695701 h 2236619"/>
                <a:gd name="connsiteX201" fmla="*/ 168994 w 2334182"/>
                <a:gd name="connsiteY201" fmla="*/ 1679309 h 2236619"/>
                <a:gd name="connsiteX202" fmla="*/ 167408 w 2334182"/>
                <a:gd name="connsiteY202" fmla="*/ 1661278 h 2236619"/>
                <a:gd name="connsiteX203" fmla="*/ 169787 w 2334182"/>
                <a:gd name="connsiteY203" fmla="*/ 1644887 h 2236619"/>
                <a:gd name="connsiteX204" fmla="*/ 176135 w 2334182"/>
                <a:gd name="connsiteY204" fmla="*/ 1626857 h 2236619"/>
                <a:gd name="connsiteX205" fmla="*/ 184862 w 2334182"/>
                <a:gd name="connsiteY205" fmla="*/ 1608826 h 2236619"/>
                <a:gd name="connsiteX206" fmla="*/ 194383 w 2334182"/>
                <a:gd name="connsiteY206" fmla="*/ 1590796 h 2236619"/>
                <a:gd name="connsiteX207" fmla="*/ 203111 w 2334182"/>
                <a:gd name="connsiteY207" fmla="*/ 1571944 h 2236619"/>
                <a:gd name="connsiteX208" fmla="*/ 211838 w 2334182"/>
                <a:gd name="connsiteY208" fmla="*/ 1553914 h 2236619"/>
                <a:gd name="connsiteX209" fmla="*/ 216598 w 2334182"/>
                <a:gd name="connsiteY209" fmla="*/ 1534245 h 2236619"/>
                <a:gd name="connsiteX210" fmla="*/ 200730 w 2334182"/>
                <a:gd name="connsiteY210" fmla="*/ 1519492 h 2236619"/>
                <a:gd name="connsiteX211" fmla="*/ 178514 w 2334182"/>
                <a:gd name="connsiteY211" fmla="*/ 1508018 h 2236619"/>
                <a:gd name="connsiteX212" fmla="*/ 153919 w 2334182"/>
                <a:gd name="connsiteY212" fmla="*/ 1497364 h 2236619"/>
                <a:gd name="connsiteX213" fmla="*/ 128531 w 2334182"/>
                <a:gd name="connsiteY213" fmla="*/ 1488349 h 2236619"/>
                <a:gd name="connsiteX214" fmla="*/ 102348 w 2334182"/>
                <a:gd name="connsiteY214" fmla="*/ 1479333 h 2236619"/>
                <a:gd name="connsiteX215" fmla="*/ 76166 w 2334182"/>
                <a:gd name="connsiteY215" fmla="*/ 1470318 h 2236619"/>
                <a:gd name="connsiteX216" fmla="*/ 51571 w 2334182"/>
                <a:gd name="connsiteY216" fmla="*/ 1459663 h 2236619"/>
                <a:gd name="connsiteX217" fmla="*/ 31736 w 2334182"/>
                <a:gd name="connsiteY217" fmla="*/ 1448189 h 2236619"/>
                <a:gd name="connsiteX218" fmla="*/ 14281 w 2334182"/>
                <a:gd name="connsiteY218" fmla="*/ 1431798 h 2236619"/>
                <a:gd name="connsiteX219" fmla="*/ 3967 w 2334182"/>
                <a:gd name="connsiteY219" fmla="*/ 1412128 h 2236619"/>
                <a:gd name="connsiteX220" fmla="*/ 0 w 2334182"/>
                <a:gd name="connsiteY220" fmla="*/ 1391638 h 2236619"/>
                <a:gd name="connsiteX221" fmla="*/ 3174 w 2334182"/>
                <a:gd name="connsiteY221" fmla="*/ 1371969 h 2236619"/>
                <a:gd name="connsiteX222" fmla="*/ 10314 w 2334182"/>
                <a:gd name="connsiteY222" fmla="*/ 1353938 h 2236619"/>
                <a:gd name="connsiteX223" fmla="*/ 21422 w 2334182"/>
                <a:gd name="connsiteY223" fmla="*/ 1339185 h 2236619"/>
                <a:gd name="connsiteX224" fmla="*/ 34909 w 2334182"/>
                <a:gd name="connsiteY224" fmla="*/ 1324433 h 2236619"/>
                <a:gd name="connsiteX225" fmla="*/ 47604 w 2334182"/>
                <a:gd name="connsiteY225" fmla="*/ 1312140 h 2236619"/>
                <a:gd name="connsiteX226" fmla="*/ 57919 w 2334182"/>
                <a:gd name="connsiteY226" fmla="*/ 1302305 h 2236619"/>
                <a:gd name="connsiteX227" fmla="*/ 88068 w 2334182"/>
                <a:gd name="connsiteY227" fmla="*/ 1266244 h 2236619"/>
                <a:gd name="connsiteX228" fmla="*/ 119803 w 2334182"/>
                <a:gd name="connsiteY228" fmla="*/ 1233461 h 2236619"/>
                <a:gd name="connsiteX229" fmla="*/ 151540 w 2334182"/>
                <a:gd name="connsiteY229" fmla="*/ 1200677 h 2236619"/>
                <a:gd name="connsiteX230" fmla="*/ 181689 w 2334182"/>
                <a:gd name="connsiteY230" fmla="*/ 1164615 h 2236619"/>
                <a:gd name="connsiteX231" fmla="*/ 210251 w 2334182"/>
                <a:gd name="connsiteY231" fmla="*/ 1129374 h 2236619"/>
                <a:gd name="connsiteX232" fmla="*/ 236433 w 2334182"/>
                <a:gd name="connsiteY232" fmla="*/ 1089215 h 2236619"/>
                <a:gd name="connsiteX233" fmla="*/ 257855 w 2334182"/>
                <a:gd name="connsiteY233" fmla="*/ 1045778 h 2236619"/>
                <a:gd name="connsiteX234" fmla="*/ 269756 w 2334182"/>
                <a:gd name="connsiteY234" fmla="*/ 1009716 h 2236619"/>
                <a:gd name="connsiteX235" fmla="*/ 273723 w 2334182"/>
                <a:gd name="connsiteY235" fmla="*/ 974475 h 2236619"/>
                <a:gd name="connsiteX236" fmla="*/ 273723 w 2334182"/>
                <a:gd name="connsiteY236" fmla="*/ 936775 h 2236619"/>
                <a:gd name="connsiteX237" fmla="*/ 272930 w 2334182"/>
                <a:gd name="connsiteY237" fmla="*/ 896615 h 2236619"/>
                <a:gd name="connsiteX238" fmla="*/ 271342 w 2334182"/>
                <a:gd name="connsiteY238" fmla="*/ 856456 h 2236619"/>
                <a:gd name="connsiteX239" fmla="*/ 272930 w 2334182"/>
                <a:gd name="connsiteY239" fmla="*/ 813019 h 2236619"/>
                <a:gd name="connsiteX240" fmla="*/ 276896 w 2334182"/>
                <a:gd name="connsiteY240" fmla="*/ 767123 h 2236619"/>
                <a:gd name="connsiteX241" fmla="*/ 321327 w 2334182"/>
                <a:gd name="connsiteY241" fmla="*/ 577800 h 2236619"/>
                <a:gd name="connsiteX242" fmla="*/ 349096 w 2334182"/>
                <a:gd name="connsiteY242" fmla="*/ 508956 h 2236619"/>
                <a:gd name="connsiteX243" fmla="*/ 382419 w 2334182"/>
                <a:gd name="connsiteY243" fmla="*/ 445030 h 2236619"/>
                <a:gd name="connsiteX244" fmla="*/ 421295 w 2334182"/>
                <a:gd name="connsiteY244" fmla="*/ 385200 h 2236619"/>
                <a:gd name="connsiteX245" fmla="*/ 465726 w 2334182"/>
                <a:gd name="connsiteY245" fmla="*/ 328650 h 2236619"/>
                <a:gd name="connsiteX246" fmla="*/ 514917 w 2334182"/>
                <a:gd name="connsiteY246" fmla="*/ 277017 h 2236619"/>
                <a:gd name="connsiteX247" fmla="*/ 568074 w 2334182"/>
                <a:gd name="connsiteY247" fmla="*/ 229481 h 2236619"/>
                <a:gd name="connsiteX248" fmla="*/ 625993 w 2334182"/>
                <a:gd name="connsiteY248" fmla="*/ 186044 h 2236619"/>
                <a:gd name="connsiteX249" fmla="*/ 686291 w 2334182"/>
                <a:gd name="connsiteY249" fmla="*/ 147523 h 2236619"/>
                <a:gd name="connsiteX250" fmla="*/ 751351 w 2334182"/>
                <a:gd name="connsiteY250" fmla="*/ 113101 h 2236619"/>
                <a:gd name="connsiteX251" fmla="*/ 817996 w 2334182"/>
                <a:gd name="connsiteY251" fmla="*/ 84416 h 2236619"/>
                <a:gd name="connsiteX252" fmla="*/ 885434 w 2334182"/>
                <a:gd name="connsiteY252" fmla="*/ 59010 h 2236619"/>
                <a:gd name="connsiteX253" fmla="*/ 1112347 w 2334182"/>
                <a:gd name="connsiteY253" fmla="*/ 7377 h 223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4182" h="2236619">
                  <a:moveTo>
                    <a:pt x="1083647" y="171768"/>
                  </a:moveTo>
                  <a:lnTo>
                    <a:pt x="950300" y="202779"/>
                  </a:lnTo>
                  <a:lnTo>
                    <a:pt x="907661" y="218284"/>
                  </a:lnTo>
                  <a:lnTo>
                    <a:pt x="862695" y="235340"/>
                  </a:lnTo>
                  <a:lnTo>
                    <a:pt x="819281" y="254722"/>
                  </a:lnTo>
                  <a:lnTo>
                    <a:pt x="775091" y="277980"/>
                  </a:lnTo>
                  <a:lnTo>
                    <a:pt x="733227" y="302787"/>
                  </a:lnTo>
                  <a:lnTo>
                    <a:pt x="692138" y="329922"/>
                  </a:lnTo>
                  <a:lnTo>
                    <a:pt x="654149" y="360932"/>
                  </a:lnTo>
                  <a:lnTo>
                    <a:pt x="618487" y="394269"/>
                  </a:lnTo>
                  <a:lnTo>
                    <a:pt x="586702" y="431482"/>
                  </a:lnTo>
                  <a:lnTo>
                    <a:pt x="558017" y="469469"/>
                  </a:lnTo>
                  <a:lnTo>
                    <a:pt x="535534" y="511334"/>
                  </a:lnTo>
                  <a:lnTo>
                    <a:pt x="516928" y="557074"/>
                  </a:lnTo>
                  <a:lnTo>
                    <a:pt x="506075" y="604366"/>
                  </a:lnTo>
                  <a:lnTo>
                    <a:pt x="500647" y="657083"/>
                  </a:lnTo>
                  <a:lnTo>
                    <a:pt x="502973" y="693521"/>
                  </a:lnTo>
                  <a:lnTo>
                    <a:pt x="513051" y="727633"/>
                  </a:lnTo>
                  <a:lnTo>
                    <a:pt x="527007" y="758644"/>
                  </a:lnTo>
                  <a:lnTo>
                    <a:pt x="547163" y="786552"/>
                  </a:lnTo>
                  <a:lnTo>
                    <a:pt x="568095" y="812912"/>
                  </a:lnTo>
                  <a:lnTo>
                    <a:pt x="592129" y="836170"/>
                  </a:lnTo>
                  <a:lnTo>
                    <a:pt x="616162" y="854001"/>
                  </a:lnTo>
                  <a:lnTo>
                    <a:pt x="640970" y="871056"/>
                  </a:lnTo>
                  <a:lnTo>
                    <a:pt x="673532" y="883460"/>
                  </a:lnTo>
                  <a:lnTo>
                    <a:pt x="709194" y="891988"/>
                  </a:lnTo>
                  <a:lnTo>
                    <a:pt x="748732" y="898190"/>
                  </a:lnTo>
                  <a:lnTo>
                    <a:pt x="790596" y="902067"/>
                  </a:lnTo>
                  <a:lnTo>
                    <a:pt x="834786" y="905168"/>
                  </a:lnTo>
                  <a:lnTo>
                    <a:pt x="878201" y="905943"/>
                  </a:lnTo>
                  <a:lnTo>
                    <a:pt x="923167" y="905943"/>
                  </a:lnTo>
                  <a:lnTo>
                    <a:pt x="968132" y="907493"/>
                  </a:lnTo>
                  <a:lnTo>
                    <a:pt x="1010772" y="910595"/>
                  </a:lnTo>
                  <a:lnTo>
                    <a:pt x="1050310" y="913696"/>
                  </a:lnTo>
                  <a:lnTo>
                    <a:pt x="1086747" y="919122"/>
                  </a:lnTo>
                  <a:lnTo>
                    <a:pt x="1120859" y="927650"/>
                  </a:lnTo>
                  <a:lnTo>
                    <a:pt x="1148768" y="938505"/>
                  </a:lnTo>
                  <a:lnTo>
                    <a:pt x="1169700" y="954009"/>
                  </a:lnTo>
                  <a:lnTo>
                    <a:pt x="1186756" y="971065"/>
                  </a:lnTo>
                  <a:lnTo>
                    <a:pt x="1202261" y="991222"/>
                  </a:lnTo>
                  <a:lnTo>
                    <a:pt x="1213891" y="1010604"/>
                  </a:lnTo>
                  <a:lnTo>
                    <a:pt x="1224744" y="1033086"/>
                  </a:lnTo>
                  <a:lnTo>
                    <a:pt x="1233272" y="1054018"/>
                  </a:lnTo>
                  <a:lnTo>
                    <a:pt x="1241801" y="1076501"/>
                  </a:lnTo>
                  <a:lnTo>
                    <a:pt x="1250328" y="1099759"/>
                  </a:lnTo>
                  <a:lnTo>
                    <a:pt x="1260407" y="1120691"/>
                  </a:lnTo>
                  <a:lnTo>
                    <a:pt x="1269710" y="1141624"/>
                  </a:lnTo>
                  <a:lnTo>
                    <a:pt x="1281339" y="1161780"/>
                  </a:lnTo>
                  <a:lnTo>
                    <a:pt x="1293743" y="1179611"/>
                  </a:lnTo>
                  <a:lnTo>
                    <a:pt x="1309248" y="1196668"/>
                  </a:lnTo>
                  <a:lnTo>
                    <a:pt x="1327855" y="1210622"/>
                  </a:lnTo>
                  <a:lnTo>
                    <a:pt x="1350338" y="1222251"/>
                  </a:lnTo>
                  <a:lnTo>
                    <a:pt x="1377471" y="1231555"/>
                  </a:lnTo>
                  <a:lnTo>
                    <a:pt x="1406932" y="1237756"/>
                  </a:lnTo>
                  <a:lnTo>
                    <a:pt x="1441818" y="1240082"/>
                  </a:lnTo>
                  <a:lnTo>
                    <a:pt x="1484458" y="1239307"/>
                  </a:lnTo>
                  <a:lnTo>
                    <a:pt x="1502289" y="1267216"/>
                  </a:lnTo>
                  <a:lnTo>
                    <a:pt x="1523996" y="1296677"/>
                  </a:lnTo>
                  <a:lnTo>
                    <a:pt x="1548805" y="1327687"/>
                  </a:lnTo>
                  <a:lnTo>
                    <a:pt x="1577490" y="1357146"/>
                  </a:lnTo>
                  <a:lnTo>
                    <a:pt x="1606949" y="1385831"/>
                  </a:lnTo>
                  <a:lnTo>
                    <a:pt x="1636410" y="1406764"/>
                  </a:lnTo>
                  <a:lnTo>
                    <a:pt x="1665870" y="1422268"/>
                  </a:lnTo>
                  <a:lnTo>
                    <a:pt x="1691453" y="1429246"/>
                  </a:lnTo>
                  <a:lnTo>
                    <a:pt x="1720914" y="1430797"/>
                  </a:lnTo>
                  <a:lnTo>
                    <a:pt x="1753474" y="1429246"/>
                  </a:lnTo>
                  <a:lnTo>
                    <a:pt x="1787587" y="1426145"/>
                  </a:lnTo>
                  <a:lnTo>
                    <a:pt x="1822473" y="1419168"/>
                  </a:lnTo>
                  <a:lnTo>
                    <a:pt x="1856584" y="1410640"/>
                  </a:lnTo>
                  <a:lnTo>
                    <a:pt x="1889921" y="1401336"/>
                  </a:lnTo>
                  <a:lnTo>
                    <a:pt x="1920156" y="1389708"/>
                  </a:lnTo>
                  <a:lnTo>
                    <a:pt x="1948066" y="1378853"/>
                  </a:lnTo>
                  <a:lnTo>
                    <a:pt x="1968998" y="1367225"/>
                  </a:lnTo>
                  <a:lnTo>
                    <a:pt x="1986054" y="1357146"/>
                  </a:lnTo>
                  <a:lnTo>
                    <a:pt x="2011638" y="1337766"/>
                  </a:lnTo>
                  <a:lnTo>
                    <a:pt x="2036446" y="1315283"/>
                  </a:lnTo>
                  <a:lnTo>
                    <a:pt x="2060480" y="1291250"/>
                  </a:lnTo>
                  <a:lnTo>
                    <a:pt x="2084513" y="1265666"/>
                  </a:lnTo>
                  <a:lnTo>
                    <a:pt x="2106995" y="1236205"/>
                  </a:lnTo>
                  <a:lnTo>
                    <a:pt x="2127153" y="1205195"/>
                  </a:lnTo>
                  <a:lnTo>
                    <a:pt x="2144983" y="1171083"/>
                  </a:lnTo>
                  <a:lnTo>
                    <a:pt x="2160488" y="1133095"/>
                  </a:lnTo>
                  <a:lnTo>
                    <a:pt x="2172117" y="1093557"/>
                  </a:lnTo>
                  <a:lnTo>
                    <a:pt x="2180645" y="1048591"/>
                  </a:lnTo>
                  <a:lnTo>
                    <a:pt x="2183747" y="1002076"/>
                  </a:lnTo>
                  <a:lnTo>
                    <a:pt x="2182196" y="950133"/>
                  </a:lnTo>
                  <a:lnTo>
                    <a:pt x="2175218" y="895090"/>
                  </a:lnTo>
                  <a:lnTo>
                    <a:pt x="2158162" y="812912"/>
                  </a:lnTo>
                  <a:lnTo>
                    <a:pt x="2137231" y="736936"/>
                  </a:lnTo>
                  <a:lnTo>
                    <a:pt x="2110096" y="664061"/>
                  </a:lnTo>
                  <a:lnTo>
                    <a:pt x="2077535" y="595837"/>
                  </a:lnTo>
                  <a:lnTo>
                    <a:pt x="2041098" y="533041"/>
                  </a:lnTo>
                  <a:lnTo>
                    <a:pt x="1997683" y="473346"/>
                  </a:lnTo>
                  <a:lnTo>
                    <a:pt x="1951167" y="419853"/>
                  </a:lnTo>
                  <a:lnTo>
                    <a:pt x="1896899" y="371786"/>
                  </a:lnTo>
                  <a:lnTo>
                    <a:pt x="1841079" y="326821"/>
                  </a:lnTo>
                  <a:lnTo>
                    <a:pt x="1777508" y="288833"/>
                  </a:lnTo>
                  <a:lnTo>
                    <a:pt x="1710061" y="254722"/>
                  </a:lnTo>
                  <a:lnTo>
                    <a:pt x="1637960" y="225261"/>
                  </a:lnTo>
                  <a:lnTo>
                    <a:pt x="1560433" y="202779"/>
                  </a:lnTo>
                  <a:lnTo>
                    <a:pt x="1477481" y="184948"/>
                  </a:lnTo>
                  <a:lnTo>
                    <a:pt x="1391427" y="171768"/>
                  </a:lnTo>
                  <a:lnTo>
                    <a:pt x="1298395" y="164791"/>
                  </a:lnTo>
                  <a:lnTo>
                    <a:pt x="1200712" y="163240"/>
                  </a:lnTo>
                  <a:lnTo>
                    <a:pt x="1083647" y="171768"/>
                  </a:lnTo>
                  <a:close/>
                  <a:moveTo>
                    <a:pt x="1112347" y="7377"/>
                  </a:moveTo>
                  <a:lnTo>
                    <a:pt x="1202794" y="0"/>
                  </a:lnTo>
                  <a:lnTo>
                    <a:pt x="1304349" y="820"/>
                  </a:lnTo>
                  <a:lnTo>
                    <a:pt x="1399557" y="8195"/>
                  </a:lnTo>
                  <a:lnTo>
                    <a:pt x="1490005" y="20490"/>
                  </a:lnTo>
                  <a:lnTo>
                    <a:pt x="1576486" y="38520"/>
                  </a:lnTo>
                  <a:lnTo>
                    <a:pt x="1658999" y="60649"/>
                  </a:lnTo>
                  <a:lnTo>
                    <a:pt x="1735165" y="89334"/>
                  </a:lnTo>
                  <a:lnTo>
                    <a:pt x="1808952" y="120478"/>
                  </a:lnTo>
                  <a:lnTo>
                    <a:pt x="1876391" y="157358"/>
                  </a:lnTo>
                  <a:lnTo>
                    <a:pt x="1939862" y="199157"/>
                  </a:lnTo>
                  <a:lnTo>
                    <a:pt x="2000955" y="245873"/>
                  </a:lnTo>
                  <a:lnTo>
                    <a:pt x="2055699" y="295866"/>
                  </a:lnTo>
                  <a:lnTo>
                    <a:pt x="2105683" y="351598"/>
                  </a:lnTo>
                  <a:lnTo>
                    <a:pt x="2152493" y="409787"/>
                  </a:lnTo>
                  <a:lnTo>
                    <a:pt x="2193750" y="472075"/>
                  </a:lnTo>
                  <a:lnTo>
                    <a:pt x="2231834" y="537641"/>
                  </a:lnTo>
                  <a:lnTo>
                    <a:pt x="2257223" y="592553"/>
                  </a:lnTo>
                  <a:lnTo>
                    <a:pt x="2279437" y="654021"/>
                  </a:lnTo>
                  <a:lnTo>
                    <a:pt x="2299273" y="721226"/>
                  </a:lnTo>
                  <a:lnTo>
                    <a:pt x="2315141" y="794168"/>
                  </a:lnTo>
                  <a:lnTo>
                    <a:pt x="2327042" y="868749"/>
                  </a:lnTo>
                  <a:lnTo>
                    <a:pt x="2332595" y="945790"/>
                  </a:lnTo>
                  <a:lnTo>
                    <a:pt x="2334182" y="1024469"/>
                  </a:lnTo>
                  <a:lnTo>
                    <a:pt x="2329422" y="1102329"/>
                  </a:lnTo>
                  <a:lnTo>
                    <a:pt x="2319901" y="1178549"/>
                  </a:lnTo>
                  <a:lnTo>
                    <a:pt x="2302446" y="1253131"/>
                  </a:lnTo>
                  <a:lnTo>
                    <a:pt x="2279438" y="1317056"/>
                  </a:lnTo>
                  <a:lnTo>
                    <a:pt x="2251669" y="1376887"/>
                  </a:lnTo>
                  <a:lnTo>
                    <a:pt x="2218347" y="1431798"/>
                  </a:lnTo>
                  <a:lnTo>
                    <a:pt x="2184230" y="1485070"/>
                  </a:lnTo>
                  <a:lnTo>
                    <a:pt x="2146146" y="1537523"/>
                  </a:lnTo>
                  <a:lnTo>
                    <a:pt x="2108857" y="1586698"/>
                  </a:lnTo>
                  <a:lnTo>
                    <a:pt x="2071567" y="1637511"/>
                  </a:lnTo>
                  <a:lnTo>
                    <a:pt x="2035070" y="1688324"/>
                  </a:lnTo>
                  <a:lnTo>
                    <a:pt x="2010476" y="1729303"/>
                  </a:lnTo>
                  <a:lnTo>
                    <a:pt x="1990641" y="1776019"/>
                  </a:lnTo>
                  <a:lnTo>
                    <a:pt x="1974772" y="1825194"/>
                  </a:lnTo>
                  <a:lnTo>
                    <a:pt x="1962078" y="1878466"/>
                  </a:lnTo>
                  <a:lnTo>
                    <a:pt x="1960491" y="1903872"/>
                  </a:lnTo>
                  <a:lnTo>
                    <a:pt x="1962078" y="1934197"/>
                  </a:lnTo>
                  <a:lnTo>
                    <a:pt x="1966044" y="1971077"/>
                  </a:lnTo>
                  <a:lnTo>
                    <a:pt x="1971598" y="2009597"/>
                  </a:lnTo>
                  <a:lnTo>
                    <a:pt x="1980326" y="2051395"/>
                  </a:lnTo>
                  <a:lnTo>
                    <a:pt x="1990640" y="2093195"/>
                  </a:lnTo>
                  <a:lnTo>
                    <a:pt x="1991123" y="2095075"/>
                  </a:lnTo>
                  <a:lnTo>
                    <a:pt x="951135" y="2223889"/>
                  </a:lnTo>
                  <a:lnTo>
                    <a:pt x="947319" y="2215311"/>
                  </a:lnTo>
                  <a:lnTo>
                    <a:pt x="933038" y="2191544"/>
                  </a:lnTo>
                  <a:lnTo>
                    <a:pt x="917170" y="2176791"/>
                  </a:lnTo>
                  <a:lnTo>
                    <a:pt x="899716" y="2169415"/>
                  </a:lnTo>
                  <a:lnTo>
                    <a:pt x="879881" y="2166136"/>
                  </a:lnTo>
                  <a:lnTo>
                    <a:pt x="856872" y="2167777"/>
                  </a:lnTo>
                  <a:lnTo>
                    <a:pt x="833864" y="2171054"/>
                  </a:lnTo>
                  <a:lnTo>
                    <a:pt x="812442" y="2176791"/>
                  </a:lnTo>
                  <a:lnTo>
                    <a:pt x="791813" y="2182528"/>
                  </a:lnTo>
                  <a:lnTo>
                    <a:pt x="772771" y="2188264"/>
                  </a:lnTo>
                  <a:lnTo>
                    <a:pt x="758490" y="2193182"/>
                  </a:lnTo>
                  <a:lnTo>
                    <a:pt x="724374" y="2204657"/>
                  </a:lnTo>
                  <a:lnTo>
                    <a:pt x="685497" y="2215311"/>
                  </a:lnTo>
                  <a:lnTo>
                    <a:pt x="641861" y="2224326"/>
                  </a:lnTo>
                  <a:lnTo>
                    <a:pt x="595844" y="2230063"/>
                  </a:lnTo>
                  <a:lnTo>
                    <a:pt x="549827" y="2234981"/>
                  </a:lnTo>
                  <a:lnTo>
                    <a:pt x="503016" y="2236619"/>
                  </a:lnTo>
                  <a:lnTo>
                    <a:pt x="458585" y="2233342"/>
                  </a:lnTo>
                  <a:lnTo>
                    <a:pt x="416535" y="2225965"/>
                  </a:lnTo>
                  <a:lnTo>
                    <a:pt x="393527" y="2220229"/>
                  </a:lnTo>
                  <a:lnTo>
                    <a:pt x="370518" y="2209574"/>
                  </a:lnTo>
                  <a:lnTo>
                    <a:pt x="347509" y="2197280"/>
                  </a:lnTo>
                  <a:lnTo>
                    <a:pt x="327675" y="2182528"/>
                  </a:lnTo>
                  <a:lnTo>
                    <a:pt x="307047" y="2164497"/>
                  </a:lnTo>
                  <a:lnTo>
                    <a:pt x="291178" y="2145647"/>
                  </a:lnTo>
                  <a:lnTo>
                    <a:pt x="280070" y="2121880"/>
                  </a:lnTo>
                  <a:lnTo>
                    <a:pt x="271342" y="2094833"/>
                  </a:lnTo>
                  <a:lnTo>
                    <a:pt x="268169" y="2065329"/>
                  </a:lnTo>
                  <a:lnTo>
                    <a:pt x="271342" y="2032546"/>
                  </a:lnTo>
                  <a:lnTo>
                    <a:pt x="275310" y="2009597"/>
                  </a:lnTo>
                  <a:lnTo>
                    <a:pt x="280864" y="1984191"/>
                  </a:lnTo>
                  <a:lnTo>
                    <a:pt x="287211" y="1957964"/>
                  </a:lnTo>
                  <a:lnTo>
                    <a:pt x="289591" y="1932558"/>
                  </a:lnTo>
                  <a:lnTo>
                    <a:pt x="289591" y="1905512"/>
                  </a:lnTo>
                  <a:lnTo>
                    <a:pt x="282450" y="1881745"/>
                  </a:lnTo>
                  <a:lnTo>
                    <a:pt x="275310" y="1868630"/>
                  </a:lnTo>
                  <a:lnTo>
                    <a:pt x="262615" y="1856338"/>
                  </a:lnTo>
                  <a:lnTo>
                    <a:pt x="249128" y="1847322"/>
                  </a:lnTo>
                  <a:lnTo>
                    <a:pt x="234847" y="1839945"/>
                  </a:lnTo>
                  <a:lnTo>
                    <a:pt x="220565" y="1829291"/>
                  </a:lnTo>
                  <a:lnTo>
                    <a:pt x="209457" y="1817817"/>
                  </a:lnTo>
                  <a:lnTo>
                    <a:pt x="200730" y="1803065"/>
                  </a:lnTo>
                  <a:lnTo>
                    <a:pt x="197557" y="1786674"/>
                  </a:lnTo>
                  <a:lnTo>
                    <a:pt x="199143" y="1770281"/>
                  </a:lnTo>
                  <a:lnTo>
                    <a:pt x="204697" y="1754709"/>
                  </a:lnTo>
                  <a:lnTo>
                    <a:pt x="211838" y="1741596"/>
                  </a:lnTo>
                  <a:lnTo>
                    <a:pt x="216598" y="1728483"/>
                  </a:lnTo>
                  <a:lnTo>
                    <a:pt x="193590" y="1712092"/>
                  </a:lnTo>
                  <a:lnTo>
                    <a:pt x="177722" y="1695701"/>
                  </a:lnTo>
                  <a:lnTo>
                    <a:pt x="168994" y="1679309"/>
                  </a:lnTo>
                  <a:lnTo>
                    <a:pt x="167408" y="1661278"/>
                  </a:lnTo>
                  <a:lnTo>
                    <a:pt x="169787" y="1644887"/>
                  </a:lnTo>
                  <a:lnTo>
                    <a:pt x="176135" y="1626857"/>
                  </a:lnTo>
                  <a:lnTo>
                    <a:pt x="184862" y="1608826"/>
                  </a:lnTo>
                  <a:lnTo>
                    <a:pt x="194383" y="1590796"/>
                  </a:lnTo>
                  <a:lnTo>
                    <a:pt x="203111" y="1571944"/>
                  </a:lnTo>
                  <a:lnTo>
                    <a:pt x="211838" y="1553914"/>
                  </a:lnTo>
                  <a:lnTo>
                    <a:pt x="216598" y="1534245"/>
                  </a:lnTo>
                  <a:lnTo>
                    <a:pt x="200730" y="1519492"/>
                  </a:lnTo>
                  <a:lnTo>
                    <a:pt x="178514" y="1508018"/>
                  </a:lnTo>
                  <a:lnTo>
                    <a:pt x="153919" y="1497364"/>
                  </a:lnTo>
                  <a:lnTo>
                    <a:pt x="128531" y="1488349"/>
                  </a:lnTo>
                  <a:lnTo>
                    <a:pt x="102348" y="1479333"/>
                  </a:lnTo>
                  <a:lnTo>
                    <a:pt x="76166" y="1470318"/>
                  </a:lnTo>
                  <a:lnTo>
                    <a:pt x="51571" y="1459663"/>
                  </a:lnTo>
                  <a:lnTo>
                    <a:pt x="31736" y="1448189"/>
                  </a:lnTo>
                  <a:lnTo>
                    <a:pt x="14281" y="1431798"/>
                  </a:lnTo>
                  <a:lnTo>
                    <a:pt x="3967" y="1412128"/>
                  </a:lnTo>
                  <a:lnTo>
                    <a:pt x="0" y="1391638"/>
                  </a:lnTo>
                  <a:lnTo>
                    <a:pt x="3174" y="1371969"/>
                  </a:lnTo>
                  <a:lnTo>
                    <a:pt x="10314" y="1353938"/>
                  </a:lnTo>
                  <a:lnTo>
                    <a:pt x="21422" y="1339185"/>
                  </a:lnTo>
                  <a:lnTo>
                    <a:pt x="34909" y="1324433"/>
                  </a:lnTo>
                  <a:lnTo>
                    <a:pt x="47604" y="1312140"/>
                  </a:lnTo>
                  <a:lnTo>
                    <a:pt x="57919" y="1302305"/>
                  </a:lnTo>
                  <a:lnTo>
                    <a:pt x="88068" y="1266244"/>
                  </a:lnTo>
                  <a:lnTo>
                    <a:pt x="119803" y="1233461"/>
                  </a:lnTo>
                  <a:lnTo>
                    <a:pt x="151540" y="1200677"/>
                  </a:lnTo>
                  <a:lnTo>
                    <a:pt x="181689" y="1164615"/>
                  </a:lnTo>
                  <a:lnTo>
                    <a:pt x="210251" y="1129374"/>
                  </a:lnTo>
                  <a:lnTo>
                    <a:pt x="236433" y="1089215"/>
                  </a:lnTo>
                  <a:lnTo>
                    <a:pt x="257855" y="1045778"/>
                  </a:lnTo>
                  <a:lnTo>
                    <a:pt x="269756" y="1009716"/>
                  </a:lnTo>
                  <a:lnTo>
                    <a:pt x="273723" y="974475"/>
                  </a:lnTo>
                  <a:lnTo>
                    <a:pt x="273723" y="936775"/>
                  </a:lnTo>
                  <a:cubicBezTo>
                    <a:pt x="273459" y="923388"/>
                    <a:pt x="273194" y="910002"/>
                    <a:pt x="272930" y="896615"/>
                  </a:cubicBezTo>
                  <a:cubicBezTo>
                    <a:pt x="272401" y="883229"/>
                    <a:pt x="271871" y="869842"/>
                    <a:pt x="271342" y="856456"/>
                  </a:cubicBezTo>
                  <a:cubicBezTo>
                    <a:pt x="271871" y="841977"/>
                    <a:pt x="272401" y="827498"/>
                    <a:pt x="272930" y="813019"/>
                  </a:cubicBezTo>
                  <a:lnTo>
                    <a:pt x="276896" y="767123"/>
                  </a:lnTo>
                  <a:lnTo>
                    <a:pt x="321327" y="577800"/>
                  </a:lnTo>
                  <a:lnTo>
                    <a:pt x="349096" y="508956"/>
                  </a:lnTo>
                  <a:lnTo>
                    <a:pt x="382419" y="445030"/>
                  </a:lnTo>
                  <a:lnTo>
                    <a:pt x="421295" y="385200"/>
                  </a:lnTo>
                  <a:lnTo>
                    <a:pt x="465726" y="328650"/>
                  </a:lnTo>
                  <a:lnTo>
                    <a:pt x="514917" y="277017"/>
                  </a:lnTo>
                  <a:lnTo>
                    <a:pt x="568074" y="229481"/>
                  </a:lnTo>
                  <a:lnTo>
                    <a:pt x="625993" y="186044"/>
                  </a:lnTo>
                  <a:lnTo>
                    <a:pt x="686291" y="147523"/>
                  </a:lnTo>
                  <a:lnTo>
                    <a:pt x="751351" y="113101"/>
                  </a:lnTo>
                  <a:lnTo>
                    <a:pt x="817996" y="84416"/>
                  </a:lnTo>
                  <a:lnTo>
                    <a:pt x="885434" y="59010"/>
                  </a:lnTo>
                  <a:lnTo>
                    <a:pt x="1112347" y="7377"/>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ko-KR" altLang="en-US" sz="2701" dirty="0"/>
            </a:p>
          </p:txBody>
        </p:sp>
        <p:sp>
          <p:nvSpPr>
            <p:cNvPr id="71" name="Graphic 69">
              <a:extLst>
                <a:ext uri="{FF2B5EF4-FFF2-40B4-BE49-F238E27FC236}">
                  <a16:creationId xmlns:a16="http://schemas.microsoft.com/office/drawing/2014/main" id="{D35CF4AC-8B57-4B19-B22A-6BB9429CC192}"/>
                </a:ext>
              </a:extLst>
            </p:cNvPr>
            <p:cNvSpPr/>
            <p:nvPr/>
          </p:nvSpPr>
          <p:spPr>
            <a:xfrm flipH="1">
              <a:off x="1674014" y="3603912"/>
              <a:ext cx="985833" cy="2774817"/>
            </a:xfrm>
            <a:custGeom>
              <a:avLst/>
              <a:gdLst>
                <a:gd name="connsiteX0" fmla="*/ 7144 w 361950"/>
                <a:gd name="connsiteY0" fmla="*/ 7144 h 1171575"/>
                <a:gd name="connsiteX1" fmla="*/ 29051 w 361950"/>
                <a:gd name="connsiteY1" fmla="*/ 51911 h 1171575"/>
                <a:gd name="connsiteX2" fmla="*/ 106204 w 361950"/>
                <a:gd name="connsiteY2" fmla="*/ 178594 h 1171575"/>
                <a:gd name="connsiteX3" fmla="*/ 108109 w 361950"/>
                <a:gd name="connsiteY3" fmla="*/ 229076 h 1171575"/>
                <a:gd name="connsiteX4" fmla="*/ 75724 w 361950"/>
                <a:gd name="connsiteY4" fmla="*/ 257651 h 1171575"/>
                <a:gd name="connsiteX5" fmla="*/ 60484 w 361950"/>
                <a:gd name="connsiteY5" fmla="*/ 404336 h 1171575"/>
                <a:gd name="connsiteX6" fmla="*/ 64294 w 361950"/>
                <a:gd name="connsiteY6" fmla="*/ 463391 h 1171575"/>
                <a:gd name="connsiteX7" fmla="*/ 76676 w 361950"/>
                <a:gd name="connsiteY7" fmla="*/ 611029 h 1171575"/>
                <a:gd name="connsiteX8" fmla="*/ 73819 w 361950"/>
                <a:gd name="connsiteY8" fmla="*/ 664369 h 1171575"/>
                <a:gd name="connsiteX9" fmla="*/ 72866 w 361950"/>
                <a:gd name="connsiteY9" fmla="*/ 813911 h 1171575"/>
                <a:gd name="connsiteX10" fmla="*/ 76676 w 361950"/>
                <a:gd name="connsiteY10" fmla="*/ 871061 h 1171575"/>
                <a:gd name="connsiteX11" fmla="*/ 69056 w 361950"/>
                <a:gd name="connsiteY11" fmla="*/ 1064419 h 1171575"/>
                <a:gd name="connsiteX12" fmla="*/ 118586 w 361950"/>
                <a:gd name="connsiteY12" fmla="*/ 1128236 h 1171575"/>
                <a:gd name="connsiteX13" fmla="*/ 174784 w 361950"/>
                <a:gd name="connsiteY13" fmla="*/ 1162526 h 1171575"/>
                <a:gd name="connsiteX14" fmla="*/ 195739 w 361950"/>
                <a:gd name="connsiteY14" fmla="*/ 1101566 h 1171575"/>
                <a:gd name="connsiteX15" fmla="*/ 206216 w 361950"/>
                <a:gd name="connsiteY15" fmla="*/ 159544 h 1171575"/>
                <a:gd name="connsiteX16" fmla="*/ 218599 w 361950"/>
                <a:gd name="connsiteY16" fmla="*/ 110014 h 1171575"/>
                <a:gd name="connsiteX17" fmla="*/ 233839 w 361950"/>
                <a:gd name="connsiteY17" fmla="*/ 160496 h 1171575"/>
                <a:gd name="connsiteX18" fmla="*/ 225266 w 361950"/>
                <a:gd name="connsiteY18" fmla="*/ 897731 h 1171575"/>
                <a:gd name="connsiteX19" fmla="*/ 225266 w 361950"/>
                <a:gd name="connsiteY19" fmla="*/ 1116806 h 1171575"/>
                <a:gd name="connsiteX20" fmla="*/ 245269 w 361950"/>
                <a:gd name="connsiteY20" fmla="*/ 1137761 h 1171575"/>
                <a:gd name="connsiteX21" fmla="*/ 311944 w 361950"/>
                <a:gd name="connsiteY21" fmla="*/ 1031081 h 1171575"/>
                <a:gd name="connsiteX22" fmla="*/ 319564 w 361950"/>
                <a:gd name="connsiteY22" fmla="*/ 98584 h 1171575"/>
                <a:gd name="connsiteX23" fmla="*/ 356711 w 361950"/>
                <a:gd name="connsiteY23" fmla="*/ 7144 h 1171575"/>
                <a:gd name="connsiteX24" fmla="*/ 7144 w 361950"/>
                <a:gd name="connsiteY24" fmla="*/ 7144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1950" h="1171575">
                  <a:moveTo>
                    <a:pt x="7144" y="7144"/>
                  </a:moveTo>
                  <a:cubicBezTo>
                    <a:pt x="20479" y="19526"/>
                    <a:pt x="29051" y="36671"/>
                    <a:pt x="29051" y="51911"/>
                  </a:cubicBezTo>
                  <a:cubicBezTo>
                    <a:pt x="30004" y="114776"/>
                    <a:pt x="63341" y="147161"/>
                    <a:pt x="106204" y="178594"/>
                  </a:cubicBezTo>
                  <a:cubicBezTo>
                    <a:pt x="129064" y="194786"/>
                    <a:pt x="127159" y="211931"/>
                    <a:pt x="108109" y="229076"/>
                  </a:cubicBezTo>
                  <a:cubicBezTo>
                    <a:pt x="97631" y="238601"/>
                    <a:pt x="87154" y="248126"/>
                    <a:pt x="75724" y="257651"/>
                  </a:cubicBezTo>
                  <a:cubicBezTo>
                    <a:pt x="22384" y="301466"/>
                    <a:pt x="16669" y="350044"/>
                    <a:pt x="60484" y="404336"/>
                  </a:cubicBezTo>
                  <a:cubicBezTo>
                    <a:pt x="77629" y="425291"/>
                    <a:pt x="78581" y="440531"/>
                    <a:pt x="64294" y="463391"/>
                  </a:cubicBezTo>
                  <a:cubicBezTo>
                    <a:pt x="18574" y="531019"/>
                    <a:pt x="20479" y="551021"/>
                    <a:pt x="76676" y="611029"/>
                  </a:cubicBezTo>
                  <a:cubicBezTo>
                    <a:pt x="95726" y="631984"/>
                    <a:pt x="97631" y="645319"/>
                    <a:pt x="73819" y="664369"/>
                  </a:cubicBezTo>
                  <a:cubicBezTo>
                    <a:pt x="16669" y="711041"/>
                    <a:pt x="15716" y="765334"/>
                    <a:pt x="72866" y="813911"/>
                  </a:cubicBezTo>
                  <a:cubicBezTo>
                    <a:pt x="97631" y="834866"/>
                    <a:pt x="97631" y="848201"/>
                    <a:pt x="76676" y="871061"/>
                  </a:cubicBezTo>
                  <a:cubicBezTo>
                    <a:pt x="17621" y="932974"/>
                    <a:pt x="16669" y="995839"/>
                    <a:pt x="69056" y="1064419"/>
                  </a:cubicBezTo>
                  <a:cubicBezTo>
                    <a:pt x="85249" y="1085374"/>
                    <a:pt x="102394" y="1107281"/>
                    <a:pt x="118586" y="1128236"/>
                  </a:cubicBezTo>
                  <a:cubicBezTo>
                    <a:pt x="132874" y="1146334"/>
                    <a:pt x="146209" y="1172051"/>
                    <a:pt x="174784" y="1162526"/>
                  </a:cubicBezTo>
                  <a:cubicBezTo>
                    <a:pt x="206216" y="1153001"/>
                    <a:pt x="195739" y="1122521"/>
                    <a:pt x="195739" y="1101566"/>
                  </a:cubicBezTo>
                  <a:cubicBezTo>
                    <a:pt x="197644" y="787241"/>
                    <a:pt x="195739" y="472916"/>
                    <a:pt x="206216" y="159544"/>
                  </a:cubicBezTo>
                  <a:cubicBezTo>
                    <a:pt x="207169" y="141446"/>
                    <a:pt x="198596" y="110014"/>
                    <a:pt x="218599" y="110014"/>
                  </a:cubicBezTo>
                  <a:cubicBezTo>
                    <a:pt x="245269" y="110014"/>
                    <a:pt x="233839" y="142399"/>
                    <a:pt x="233839" y="160496"/>
                  </a:cubicBezTo>
                  <a:cubicBezTo>
                    <a:pt x="235744" y="406241"/>
                    <a:pt x="231934" y="651986"/>
                    <a:pt x="225266" y="897731"/>
                  </a:cubicBezTo>
                  <a:cubicBezTo>
                    <a:pt x="225266" y="971074"/>
                    <a:pt x="225266" y="1043464"/>
                    <a:pt x="225266" y="1116806"/>
                  </a:cubicBezTo>
                  <a:cubicBezTo>
                    <a:pt x="225266" y="1128236"/>
                    <a:pt x="222409" y="1154906"/>
                    <a:pt x="245269" y="1137761"/>
                  </a:cubicBezTo>
                  <a:cubicBezTo>
                    <a:pt x="279559" y="1112044"/>
                    <a:pt x="311944" y="1086326"/>
                    <a:pt x="311944" y="1031081"/>
                  </a:cubicBezTo>
                  <a:cubicBezTo>
                    <a:pt x="311944" y="720566"/>
                    <a:pt x="316706" y="409099"/>
                    <a:pt x="319564" y="98584"/>
                  </a:cubicBezTo>
                  <a:cubicBezTo>
                    <a:pt x="319564" y="57626"/>
                    <a:pt x="332899" y="26194"/>
                    <a:pt x="356711" y="7144"/>
                  </a:cubicBezTo>
                  <a:lnTo>
                    <a:pt x="7144" y="7144"/>
                  </a:lnTo>
                  <a:close/>
                </a:path>
              </a:pathLst>
            </a:custGeom>
            <a:solidFill>
              <a:srgbClr val="0070C0"/>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42419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F1DCD-4736-4158-BACA-12985CA7BEF7}"/>
              </a:ext>
            </a:extLst>
          </p:cNvPr>
          <p:cNvSpPr txBox="1"/>
          <p:nvPr/>
        </p:nvSpPr>
        <p:spPr>
          <a:xfrm>
            <a:off x="610658" y="1023939"/>
            <a:ext cx="5191626" cy="461665"/>
          </a:xfrm>
          <a:prstGeom prst="rect">
            <a:avLst/>
          </a:prstGeom>
          <a:noFill/>
        </p:spPr>
        <p:txBody>
          <a:bodyPr wrap="square" rtlCol="0">
            <a:spAutoFit/>
          </a:bodyPr>
          <a:lstStyle/>
          <a:p>
            <a:r>
              <a:rPr lang="en-US" altLang="ko-KR" sz="2400" b="1" dirty="0">
                <a:solidFill>
                  <a:schemeClr val="accent2"/>
                </a:solidFill>
                <a:cs typeface="Arial" pitchFamily="34" charset="0"/>
              </a:rPr>
              <a:t>There are nine senators in total</a:t>
            </a:r>
            <a:endParaRPr lang="ko-KR" altLang="en-US" sz="2400" b="1" dirty="0">
              <a:solidFill>
                <a:schemeClr val="accent2"/>
              </a:solidFill>
              <a:cs typeface="Arial" pitchFamily="34" charset="0"/>
            </a:endParaRPr>
          </a:p>
        </p:txBody>
      </p:sp>
      <p:sp>
        <p:nvSpPr>
          <p:cNvPr id="4" name="TextBox 3">
            <a:extLst>
              <a:ext uri="{FF2B5EF4-FFF2-40B4-BE49-F238E27FC236}">
                <a16:creationId xmlns:a16="http://schemas.microsoft.com/office/drawing/2014/main" id="{88D7BE3F-8755-4DAE-91BB-B11454EA5B2D}"/>
              </a:ext>
            </a:extLst>
          </p:cNvPr>
          <p:cNvSpPr txBox="1"/>
          <p:nvPr/>
        </p:nvSpPr>
        <p:spPr>
          <a:xfrm>
            <a:off x="613291" y="1613527"/>
            <a:ext cx="5259011" cy="4801314"/>
          </a:xfrm>
          <a:prstGeom prst="rect">
            <a:avLst/>
          </a:prstGeom>
          <a:noFill/>
        </p:spPr>
        <p:txBody>
          <a:bodyPr wrap="square" rtlCol="0">
            <a:spAutoFit/>
          </a:bodyPr>
          <a:lstStyle/>
          <a:p>
            <a:pPr marL="228600" indent="-228600">
              <a:buAutoNum type="arabicPeriod"/>
            </a:pPr>
            <a:r>
              <a:rPr lang="en-US" altLang="ko-KR" dirty="0">
                <a:solidFill>
                  <a:schemeClr val="tx1">
                    <a:lumMod val="75000"/>
                    <a:lumOff val="25000"/>
                  </a:schemeClr>
                </a:solidFill>
                <a:cs typeface="Arial" pitchFamily="34" charset="0"/>
              </a:rPr>
              <a:t>Every senator must attend two shared governance meeting </a:t>
            </a:r>
          </a:p>
          <a:p>
            <a:pPr marL="742950" lvl="1" indent="-285750">
              <a:buFontTx/>
              <a:buChar char="-"/>
            </a:pPr>
            <a:r>
              <a:rPr lang="en-US" altLang="ko-KR" dirty="0">
                <a:solidFill>
                  <a:schemeClr val="tx1">
                    <a:lumMod val="75000"/>
                    <a:lumOff val="25000"/>
                  </a:schemeClr>
                </a:solidFill>
                <a:cs typeface="Arial" pitchFamily="34" charset="0"/>
              </a:rPr>
              <a:t>Shared governance meetings are meeting where faculty, staff, and students can discuss any concerns they have about BCC</a:t>
            </a:r>
          </a:p>
          <a:p>
            <a:pPr marL="742950" lvl="1" indent="-285750">
              <a:buFontTx/>
              <a:buChar char="-"/>
            </a:pPr>
            <a:r>
              <a:rPr lang="en-US" altLang="ko-KR" dirty="0">
                <a:solidFill>
                  <a:schemeClr val="tx1">
                    <a:lumMod val="75000"/>
                    <a:lumOff val="25000"/>
                  </a:schemeClr>
                </a:solidFill>
                <a:cs typeface="Arial" pitchFamily="34" charset="0"/>
              </a:rPr>
              <a:t>The committees include Roundtable, Academic Senate, Education Committee, Facilities Committee, Tech Committee, Health &amp; Safety Committee, and many more</a:t>
            </a:r>
          </a:p>
          <a:p>
            <a:pPr marL="228600" indent="-228600">
              <a:buAutoNum type="arabicPeriod"/>
            </a:pPr>
            <a:r>
              <a:rPr lang="en-US" altLang="ko-KR" dirty="0">
                <a:solidFill>
                  <a:schemeClr val="tx1">
                    <a:lumMod val="75000"/>
                    <a:lumOff val="25000"/>
                  </a:schemeClr>
                </a:solidFill>
                <a:cs typeface="Arial" pitchFamily="34" charset="0"/>
              </a:rPr>
              <a:t>Every senator must attend all ASBCC meetings</a:t>
            </a:r>
          </a:p>
          <a:p>
            <a:pPr marL="228600" indent="-228600">
              <a:buAutoNum type="arabicPeriod"/>
            </a:pPr>
            <a:r>
              <a:rPr lang="en-US" altLang="ko-KR" dirty="0">
                <a:solidFill>
                  <a:schemeClr val="tx1">
                    <a:lumMod val="75000"/>
                    <a:lumOff val="25000"/>
                  </a:schemeClr>
                </a:solidFill>
                <a:cs typeface="Arial" pitchFamily="34" charset="0"/>
              </a:rPr>
              <a:t>Every senator must be involved in a minimum of two projects for the Spring and Fall semester</a:t>
            </a:r>
          </a:p>
          <a:p>
            <a:pPr marL="228600" indent="-228600">
              <a:buAutoNum type="arabicPeriod"/>
            </a:pPr>
            <a:r>
              <a:rPr lang="en-US" altLang="ko-KR" dirty="0">
                <a:solidFill>
                  <a:schemeClr val="tx1">
                    <a:lumMod val="75000"/>
                    <a:lumOff val="25000"/>
                  </a:schemeClr>
                </a:solidFill>
                <a:cs typeface="Arial" pitchFamily="34" charset="0"/>
              </a:rPr>
              <a:t>Senators must have office hours</a:t>
            </a:r>
          </a:p>
          <a:p>
            <a:pPr marL="228600" indent="-228600">
              <a:buAutoNum type="arabicPeriod"/>
            </a:pPr>
            <a:r>
              <a:rPr lang="en-US" altLang="ko-KR" dirty="0">
                <a:solidFill>
                  <a:schemeClr val="tx1">
                    <a:lumMod val="75000"/>
                    <a:lumOff val="25000"/>
                  </a:schemeClr>
                </a:solidFill>
                <a:cs typeface="Arial" pitchFamily="34" charset="0"/>
              </a:rPr>
              <a:t>Senators must accommodate for a minimum of 3 hours a week for ASBCC duties</a:t>
            </a:r>
          </a:p>
        </p:txBody>
      </p:sp>
      <p:sp>
        <p:nvSpPr>
          <p:cNvPr id="13" name="Rectangle 9">
            <a:extLst>
              <a:ext uri="{FF2B5EF4-FFF2-40B4-BE49-F238E27FC236}">
                <a16:creationId xmlns:a16="http://schemas.microsoft.com/office/drawing/2014/main" id="{320793A8-F4EC-4C97-BB03-73C2893D8861}"/>
              </a:ext>
            </a:extLst>
          </p:cNvPr>
          <p:cNvSpPr/>
          <p:nvPr/>
        </p:nvSpPr>
        <p:spPr>
          <a:xfrm>
            <a:off x="8756193" y="3261726"/>
            <a:ext cx="517045" cy="48399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0">
            <a:extLst>
              <a:ext uri="{FF2B5EF4-FFF2-40B4-BE49-F238E27FC236}">
                <a16:creationId xmlns:a16="http://schemas.microsoft.com/office/drawing/2014/main" id="{05CEF85F-3840-43A6-91A1-DDAE5015E1F5}"/>
              </a:ext>
            </a:extLst>
          </p:cNvPr>
          <p:cNvSpPr/>
          <p:nvPr/>
        </p:nvSpPr>
        <p:spPr>
          <a:xfrm>
            <a:off x="8784540" y="4999919"/>
            <a:ext cx="463243" cy="46189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ie 24">
            <a:extLst>
              <a:ext uri="{FF2B5EF4-FFF2-40B4-BE49-F238E27FC236}">
                <a16:creationId xmlns:a16="http://schemas.microsoft.com/office/drawing/2014/main" id="{D693C01D-6D64-4B28-85E0-9ADC3AE59B35}"/>
              </a:ext>
            </a:extLst>
          </p:cNvPr>
          <p:cNvSpPr/>
          <p:nvPr/>
        </p:nvSpPr>
        <p:spPr>
          <a:xfrm>
            <a:off x="6659146" y="3230729"/>
            <a:ext cx="549034" cy="54599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 name="Oval 7">
            <a:extLst>
              <a:ext uri="{FF2B5EF4-FFF2-40B4-BE49-F238E27FC236}">
                <a16:creationId xmlns:a16="http://schemas.microsoft.com/office/drawing/2014/main" id="{61CE535B-B139-41E8-A294-F547679CCD78}"/>
              </a:ext>
            </a:extLst>
          </p:cNvPr>
          <p:cNvSpPr/>
          <p:nvPr/>
        </p:nvSpPr>
        <p:spPr>
          <a:xfrm>
            <a:off x="6661280" y="4946434"/>
            <a:ext cx="544766" cy="54476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a:extLst>
              <a:ext uri="{FF2B5EF4-FFF2-40B4-BE49-F238E27FC236}">
                <a16:creationId xmlns:a16="http://schemas.microsoft.com/office/drawing/2014/main" id="{20DDEB6E-9FC8-46FA-960C-E97E128F1E5A}"/>
              </a:ext>
            </a:extLst>
          </p:cNvPr>
          <p:cNvSpPr/>
          <p:nvPr/>
        </p:nvSpPr>
        <p:spPr>
          <a:xfrm rot="2700000">
            <a:off x="10784714" y="3144249"/>
            <a:ext cx="359374" cy="68372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21">
            <a:extLst>
              <a:ext uri="{FF2B5EF4-FFF2-40B4-BE49-F238E27FC236}">
                <a16:creationId xmlns:a16="http://schemas.microsoft.com/office/drawing/2014/main" id="{654251EE-24BF-407C-BF73-DE2561F330FA}"/>
              </a:ext>
            </a:extLst>
          </p:cNvPr>
          <p:cNvSpPr>
            <a:spLocks noChangeAspect="1"/>
          </p:cNvSpPr>
          <p:nvPr/>
        </p:nvSpPr>
        <p:spPr>
          <a:xfrm>
            <a:off x="10676915" y="4946434"/>
            <a:ext cx="574971" cy="5797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 Placeholder 28">
            <a:extLst>
              <a:ext uri="{FF2B5EF4-FFF2-40B4-BE49-F238E27FC236}">
                <a16:creationId xmlns:a16="http://schemas.microsoft.com/office/drawing/2014/main" id="{BB79AF54-4757-1C40-A6A5-33F1FD0D764D}"/>
              </a:ext>
            </a:extLst>
          </p:cNvPr>
          <p:cNvSpPr>
            <a:spLocks noGrp="1"/>
          </p:cNvSpPr>
          <p:nvPr>
            <p:ph type="body" sz="quarter" idx="10"/>
          </p:nvPr>
        </p:nvSpPr>
        <p:spPr>
          <a:xfrm>
            <a:off x="309401" y="237888"/>
            <a:ext cx="11573197" cy="724247"/>
          </a:xfrm>
        </p:spPr>
        <p:txBody>
          <a:bodyPr/>
          <a:lstStyle/>
          <a:p>
            <a:r>
              <a:rPr lang="en-US" dirty="0">
                <a:solidFill>
                  <a:srgbClr val="0070C0"/>
                </a:solidFill>
              </a:rPr>
              <a:t>ASBCC Senators</a:t>
            </a:r>
          </a:p>
        </p:txBody>
      </p:sp>
      <p:sp>
        <p:nvSpPr>
          <p:cNvPr id="30" name="Rounded Rectangle 29">
            <a:extLst>
              <a:ext uri="{FF2B5EF4-FFF2-40B4-BE49-F238E27FC236}">
                <a16:creationId xmlns:a16="http://schemas.microsoft.com/office/drawing/2014/main" id="{AF3D561E-5C48-9747-BEA4-A14377837203}"/>
              </a:ext>
            </a:extLst>
          </p:cNvPr>
          <p:cNvSpPr/>
          <p:nvPr/>
        </p:nvSpPr>
        <p:spPr>
          <a:xfrm>
            <a:off x="6182701" y="1792805"/>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26">
            <a:extLst>
              <a:ext uri="{FF2B5EF4-FFF2-40B4-BE49-F238E27FC236}">
                <a16:creationId xmlns:a16="http://schemas.microsoft.com/office/drawing/2014/main" id="{CAC27FE3-E7EA-3B4C-8256-AD7A16DE1691}"/>
              </a:ext>
            </a:extLst>
          </p:cNvPr>
          <p:cNvSpPr/>
          <p:nvPr/>
        </p:nvSpPr>
        <p:spPr>
          <a:xfrm>
            <a:off x="6741669" y="1511942"/>
            <a:ext cx="473346" cy="531485"/>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ounded Rectangle 5">
            <a:extLst>
              <a:ext uri="{FF2B5EF4-FFF2-40B4-BE49-F238E27FC236}">
                <a16:creationId xmlns:a16="http://schemas.microsoft.com/office/drawing/2014/main" id="{1B2F671B-3BBC-B341-BF05-1673509ECB77}"/>
              </a:ext>
            </a:extLst>
          </p:cNvPr>
          <p:cNvSpPr/>
          <p:nvPr/>
        </p:nvSpPr>
        <p:spPr>
          <a:xfrm flipH="1">
            <a:off x="8784540" y="162713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ounded Rectangle 51">
            <a:extLst>
              <a:ext uri="{FF2B5EF4-FFF2-40B4-BE49-F238E27FC236}">
                <a16:creationId xmlns:a16="http://schemas.microsoft.com/office/drawing/2014/main" id="{52237158-5C74-944E-BBA7-3F96C82D95EE}"/>
              </a:ext>
            </a:extLst>
          </p:cNvPr>
          <p:cNvSpPr/>
          <p:nvPr/>
        </p:nvSpPr>
        <p:spPr>
          <a:xfrm rot="16200000" flipH="1">
            <a:off x="10704877" y="148421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6" name="Rounded Rectangle 35">
            <a:extLst>
              <a:ext uri="{FF2B5EF4-FFF2-40B4-BE49-F238E27FC236}">
                <a16:creationId xmlns:a16="http://schemas.microsoft.com/office/drawing/2014/main" id="{8D5883ED-5B52-0142-8E8C-7349CEA6E4D8}"/>
              </a:ext>
            </a:extLst>
          </p:cNvPr>
          <p:cNvSpPr/>
          <p:nvPr/>
        </p:nvSpPr>
        <p:spPr>
          <a:xfrm>
            <a:off x="8219075" y="5203899"/>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ounded Rectangle 36">
            <a:extLst>
              <a:ext uri="{FF2B5EF4-FFF2-40B4-BE49-F238E27FC236}">
                <a16:creationId xmlns:a16="http://schemas.microsoft.com/office/drawing/2014/main" id="{55AE9D6E-B651-AE43-9694-36F8CAD59793}"/>
              </a:ext>
            </a:extLst>
          </p:cNvPr>
          <p:cNvSpPr/>
          <p:nvPr/>
        </p:nvSpPr>
        <p:spPr>
          <a:xfrm>
            <a:off x="6143594" y="5203899"/>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37">
            <a:extLst>
              <a:ext uri="{FF2B5EF4-FFF2-40B4-BE49-F238E27FC236}">
                <a16:creationId xmlns:a16="http://schemas.microsoft.com/office/drawing/2014/main" id="{77E909B4-FB02-1E47-BDEE-7BC2CC8166A3}"/>
              </a:ext>
            </a:extLst>
          </p:cNvPr>
          <p:cNvSpPr/>
          <p:nvPr/>
        </p:nvSpPr>
        <p:spPr>
          <a:xfrm>
            <a:off x="10168761" y="3489169"/>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ed Rectangle 38">
            <a:extLst>
              <a:ext uri="{FF2B5EF4-FFF2-40B4-BE49-F238E27FC236}">
                <a16:creationId xmlns:a16="http://schemas.microsoft.com/office/drawing/2014/main" id="{3A9087AD-DCA0-DF48-9173-3217E63B69CF}"/>
              </a:ext>
            </a:extLst>
          </p:cNvPr>
          <p:cNvSpPr/>
          <p:nvPr/>
        </p:nvSpPr>
        <p:spPr>
          <a:xfrm>
            <a:off x="8219075" y="3488118"/>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39">
            <a:extLst>
              <a:ext uri="{FF2B5EF4-FFF2-40B4-BE49-F238E27FC236}">
                <a16:creationId xmlns:a16="http://schemas.microsoft.com/office/drawing/2014/main" id="{25660D12-EE8A-4A4C-9397-81CDB2D4F7FB}"/>
              </a:ext>
            </a:extLst>
          </p:cNvPr>
          <p:cNvSpPr/>
          <p:nvPr/>
        </p:nvSpPr>
        <p:spPr>
          <a:xfrm>
            <a:off x="6143594" y="3488118"/>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ounded Rectangle 40">
            <a:extLst>
              <a:ext uri="{FF2B5EF4-FFF2-40B4-BE49-F238E27FC236}">
                <a16:creationId xmlns:a16="http://schemas.microsoft.com/office/drawing/2014/main" id="{4A9ACEE5-B9A8-044D-B29A-69FBDEB2CCF1}"/>
              </a:ext>
            </a:extLst>
          </p:cNvPr>
          <p:cNvSpPr/>
          <p:nvPr/>
        </p:nvSpPr>
        <p:spPr>
          <a:xfrm>
            <a:off x="8192536" y="1777684"/>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ounded Rectangle 41">
            <a:extLst>
              <a:ext uri="{FF2B5EF4-FFF2-40B4-BE49-F238E27FC236}">
                <a16:creationId xmlns:a16="http://schemas.microsoft.com/office/drawing/2014/main" id="{64847AFE-CDFC-7B4E-BA61-A8FC996B850A}"/>
              </a:ext>
            </a:extLst>
          </p:cNvPr>
          <p:cNvSpPr/>
          <p:nvPr/>
        </p:nvSpPr>
        <p:spPr>
          <a:xfrm>
            <a:off x="10180019" y="1798832"/>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ounded Rectangle 42">
            <a:extLst>
              <a:ext uri="{FF2B5EF4-FFF2-40B4-BE49-F238E27FC236}">
                <a16:creationId xmlns:a16="http://schemas.microsoft.com/office/drawing/2014/main" id="{B082346D-8841-634B-B67C-B028A73EAC95}"/>
              </a:ext>
            </a:extLst>
          </p:cNvPr>
          <p:cNvSpPr/>
          <p:nvPr/>
        </p:nvSpPr>
        <p:spPr>
          <a:xfrm>
            <a:off x="10180019" y="5215593"/>
            <a:ext cx="1591283" cy="1214784"/>
          </a:xfrm>
          <a:prstGeom prst="roundRect">
            <a:avLst>
              <a:gd name="adj" fmla="val 8843"/>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0980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EAFACB-BCC3-402D-81D5-60C97268936F}"/>
              </a:ext>
            </a:extLst>
          </p:cNvPr>
          <p:cNvCxnSpPr>
            <a:cxnSpLocks/>
            <a:stCxn id="17" idx="6"/>
            <a:endCxn id="19" idx="2"/>
          </p:cNvCxnSpPr>
          <p:nvPr/>
        </p:nvCxnSpPr>
        <p:spPr>
          <a:xfrm>
            <a:off x="1180655" y="4665219"/>
            <a:ext cx="302545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FA6525-63C4-4D91-8301-DD3F20FBB5D4}"/>
              </a:ext>
            </a:extLst>
          </p:cNvPr>
          <p:cNvCxnSpPr>
            <a:cxnSpLocks/>
          </p:cNvCxnSpPr>
          <p:nvPr/>
        </p:nvCxnSpPr>
        <p:spPr>
          <a:xfrm flipV="1">
            <a:off x="6096000" y="2755355"/>
            <a:ext cx="5324272" cy="84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C786F522-14FA-471A-803F-323F503E6027}"/>
              </a:ext>
            </a:extLst>
          </p:cNvPr>
          <p:cNvSpPr>
            <a:spLocks noGrp="1"/>
          </p:cNvSpPr>
          <p:nvPr>
            <p:ph type="body" sz="quarter" idx="10"/>
          </p:nvPr>
        </p:nvSpPr>
        <p:spPr>
          <a:prstGeom prst="rect">
            <a:avLst/>
          </a:prstGeom>
        </p:spPr>
        <p:txBody>
          <a:bodyPr/>
          <a:lstStyle/>
          <a:p>
            <a:r>
              <a:rPr lang="en-US" dirty="0">
                <a:solidFill>
                  <a:schemeClr val="accent3"/>
                </a:solidFill>
              </a:rPr>
              <a:t>Elections Timeline</a:t>
            </a:r>
          </a:p>
        </p:txBody>
      </p:sp>
      <p:cxnSp>
        <p:nvCxnSpPr>
          <p:cNvPr id="10" name="Straight Connector 9">
            <a:extLst>
              <a:ext uri="{FF2B5EF4-FFF2-40B4-BE49-F238E27FC236}">
                <a16:creationId xmlns:a16="http://schemas.microsoft.com/office/drawing/2014/main" id="{3483C542-A85F-4A49-AF4F-2548BC46CD20}"/>
              </a:ext>
            </a:extLst>
          </p:cNvPr>
          <p:cNvCxnSpPr>
            <a:cxnSpLocks/>
            <a:stCxn id="19" idx="7"/>
            <a:endCxn id="20" idx="3"/>
          </p:cNvCxnSpPr>
          <p:nvPr/>
        </p:nvCxnSpPr>
        <p:spPr>
          <a:xfrm flipV="1">
            <a:off x="4536090" y="2895278"/>
            <a:ext cx="1432663" cy="16332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3AAC47C-AB89-41CF-8334-1D17B9F13D40}"/>
              </a:ext>
            </a:extLst>
          </p:cNvPr>
          <p:cNvSpPr/>
          <p:nvPr/>
        </p:nvSpPr>
        <p:spPr>
          <a:xfrm>
            <a:off x="641663" y="4395723"/>
            <a:ext cx="538992" cy="53899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BA466A2-3A83-4654-8CA4-F62DBF1CF340}"/>
              </a:ext>
            </a:extLst>
          </p:cNvPr>
          <p:cNvSpPr/>
          <p:nvPr/>
        </p:nvSpPr>
        <p:spPr>
          <a:xfrm>
            <a:off x="2500088" y="4471923"/>
            <a:ext cx="386592" cy="38659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48AC8F-3EBB-41CB-8622-D89159D87615}"/>
              </a:ext>
            </a:extLst>
          </p:cNvPr>
          <p:cNvSpPr/>
          <p:nvPr/>
        </p:nvSpPr>
        <p:spPr>
          <a:xfrm>
            <a:off x="4206113" y="4471923"/>
            <a:ext cx="386592" cy="386592"/>
          </a:xfrm>
          <a:prstGeom prst="ellipse">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494DD80-34DA-4991-9D25-875AC8EED322}"/>
              </a:ext>
            </a:extLst>
          </p:cNvPr>
          <p:cNvSpPr/>
          <p:nvPr/>
        </p:nvSpPr>
        <p:spPr>
          <a:xfrm>
            <a:off x="5912138" y="2565301"/>
            <a:ext cx="386592" cy="38659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4AE0902-129B-4670-B809-35AFD71CB19B}"/>
              </a:ext>
            </a:extLst>
          </p:cNvPr>
          <p:cNvSpPr/>
          <p:nvPr/>
        </p:nvSpPr>
        <p:spPr>
          <a:xfrm>
            <a:off x="7618163" y="2565301"/>
            <a:ext cx="386592" cy="38659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796FD18-A092-4A75-82A5-E572F7A0B75C}"/>
              </a:ext>
            </a:extLst>
          </p:cNvPr>
          <p:cNvSpPr/>
          <p:nvPr/>
        </p:nvSpPr>
        <p:spPr>
          <a:xfrm>
            <a:off x="9324188" y="2565301"/>
            <a:ext cx="386592" cy="38659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8FFD67-3E82-4704-ABFC-21197EC8349C}"/>
              </a:ext>
            </a:extLst>
          </p:cNvPr>
          <p:cNvSpPr/>
          <p:nvPr/>
        </p:nvSpPr>
        <p:spPr>
          <a:xfrm>
            <a:off x="11030210" y="2565301"/>
            <a:ext cx="386592" cy="38659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94EDD37-ABA7-4359-95D9-0ABFC15F7833}"/>
              </a:ext>
            </a:extLst>
          </p:cNvPr>
          <p:cNvSpPr/>
          <p:nvPr/>
        </p:nvSpPr>
        <p:spPr>
          <a:xfrm>
            <a:off x="5059125" y="3518612"/>
            <a:ext cx="386592" cy="38659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09A392-4AC9-4F59-9580-5A819995DDEF}"/>
              </a:ext>
            </a:extLst>
          </p:cNvPr>
          <p:cNvSpPr txBox="1"/>
          <p:nvPr/>
        </p:nvSpPr>
        <p:spPr>
          <a:xfrm>
            <a:off x="-43915" y="4971863"/>
            <a:ext cx="1978277" cy="523220"/>
          </a:xfrm>
          <a:prstGeom prst="rect">
            <a:avLst/>
          </a:prstGeom>
          <a:noFill/>
        </p:spPr>
        <p:txBody>
          <a:bodyPr wrap="square" rtlCol="0">
            <a:spAutoFit/>
          </a:bodyPr>
          <a:lstStyle/>
          <a:p>
            <a:pPr algn="ctr"/>
            <a:r>
              <a:rPr lang="en-US" altLang="ko-KR" sz="1400" dirty="0">
                <a:solidFill>
                  <a:schemeClr val="tx1">
                    <a:lumMod val="75000"/>
                    <a:lumOff val="25000"/>
                  </a:schemeClr>
                </a:solidFill>
              </a:rPr>
              <a:t>Candidate applications available online</a:t>
            </a:r>
            <a:endParaRPr lang="ko-KR" altLang="en-US" sz="1400" dirty="0">
              <a:solidFill>
                <a:schemeClr val="tx1">
                  <a:lumMod val="75000"/>
                  <a:lumOff val="25000"/>
                </a:schemeClr>
              </a:solidFill>
            </a:endParaRPr>
          </a:p>
        </p:txBody>
      </p:sp>
      <p:sp>
        <p:nvSpPr>
          <p:cNvPr id="36" name="TextBox 35">
            <a:extLst>
              <a:ext uri="{FF2B5EF4-FFF2-40B4-BE49-F238E27FC236}">
                <a16:creationId xmlns:a16="http://schemas.microsoft.com/office/drawing/2014/main" id="{68C80DF2-6024-43EF-B48B-42EDC3F3427B}"/>
              </a:ext>
            </a:extLst>
          </p:cNvPr>
          <p:cNvSpPr txBox="1"/>
          <p:nvPr/>
        </p:nvSpPr>
        <p:spPr>
          <a:xfrm>
            <a:off x="2098928" y="4037097"/>
            <a:ext cx="1121487" cy="338554"/>
          </a:xfrm>
          <a:prstGeom prst="rect">
            <a:avLst/>
          </a:prstGeom>
          <a:noFill/>
        </p:spPr>
        <p:txBody>
          <a:bodyPr wrap="square" rtlCol="0">
            <a:spAutoFit/>
          </a:bodyPr>
          <a:lstStyle/>
          <a:p>
            <a:pPr algn="ctr"/>
            <a:r>
              <a:rPr lang="en-US" altLang="ko-KR" sz="1600" dirty="0">
                <a:solidFill>
                  <a:schemeClr val="accent2"/>
                </a:solidFill>
              </a:rPr>
              <a:t>April 17</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37" name="TextBox 36">
            <a:extLst>
              <a:ext uri="{FF2B5EF4-FFF2-40B4-BE49-F238E27FC236}">
                <a16:creationId xmlns:a16="http://schemas.microsoft.com/office/drawing/2014/main" id="{8CBB4BE6-F2C8-4611-9B69-A1D4179CECCE}"/>
              </a:ext>
            </a:extLst>
          </p:cNvPr>
          <p:cNvSpPr txBox="1"/>
          <p:nvPr/>
        </p:nvSpPr>
        <p:spPr>
          <a:xfrm>
            <a:off x="5636187" y="2932863"/>
            <a:ext cx="1461549" cy="584775"/>
          </a:xfrm>
          <a:prstGeom prst="rect">
            <a:avLst/>
          </a:prstGeom>
          <a:noFill/>
        </p:spPr>
        <p:txBody>
          <a:bodyPr wrap="square" rtlCol="0">
            <a:spAutoFit/>
          </a:bodyPr>
          <a:lstStyle/>
          <a:p>
            <a:pPr algn="ctr"/>
            <a:r>
              <a:rPr lang="en-US" altLang="ko-KR" sz="1600" dirty="0">
                <a:solidFill>
                  <a:schemeClr val="accent2"/>
                </a:solidFill>
              </a:rPr>
              <a:t>May 11</a:t>
            </a:r>
            <a:r>
              <a:rPr lang="en-US" altLang="ko-KR" sz="1600" baseline="30000" dirty="0">
                <a:solidFill>
                  <a:schemeClr val="accent2"/>
                </a:solidFill>
              </a:rPr>
              <a:t>th</a:t>
            </a:r>
            <a:r>
              <a:rPr lang="en-US" altLang="ko-KR" sz="1600" dirty="0">
                <a:solidFill>
                  <a:schemeClr val="accent2"/>
                </a:solidFill>
              </a:rPr>
              <a:t> &amp; 12</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38" name="TextBox 37">
            <a:extLst>
              <a:ext uri="{FF2B5EF4-FFF2-40B4-BE49-F238E27FC236}">
                <a16:creationId xmlns:a16="http://schemas.microsoft.com/office/drawing/2014/main" id="{4891DAD2-1BCC-4A26-8E88-33070ACC6017}"/>
              </a:ext>
            </a:extLst>
          </p:cNvPr>
          <p:cNvSpPr txBox="1"/>
          <p:nvPr/>
        </p:nvSpPr>
        <p:spPr>
          <a:xfrm>
            <a:off x="5416957" y="3790876"/>
            <a:ext cx="1606203" cy="584775"/>
          </a:xfrm>
          <a:prstGeom prst="rect">
            <a:avLst/>
          </a:prstGeom>
          <a:noFill/>
        </p:spPr>
        <p:txBody>
          <a:bodyPr wrap="square" rtlCol="0">
            <a:spAutoFit/>
          </a:bodyPr>
          <a:lstStyle/>
          <a:p>
            <a:pPr algn="ctr"/>
            <a:r>
              <a:rPr lang="en-US" altLang="ko-KR" sz="1600" dirty="0">
                <a:solidFill>
                  <a:schemeClr val="accent2"/>
                </a:solidFill>
              </a:rPr>
              <a:t>May 4</a:t>
            </a:r>
            <a:r>
              <a:rPr lang="en-US" altLang="ko-KR" sz="1600" baseline="30000" dirty="0">
                <a:solidFill>
                  <a:schemeClr val="accent2"/>
                </a:solidFill>
              </a:rPr>
              <a:t>th</a:t>
            </a:r>
            <a:r>
              <a:rPr lang="en-US" altLang="ko-KR" sz="1600" dirty="0">
                <a:solidFill>
                  <a:schemeClr val="accent2"/>
                </a:solidFill>
              </a:rPr>
              <a:t> – May 8</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39" name="TextBox 38">
            <a:extLst>
              <a:ext uri="{FF2B5EF4-FFF2-40B4-BE49-F238E27FC236}">
                <a16:creationId xmlns:a16="http://schemas.microsoft.com/office/drawing/2014/main" id="{6D732DAA-0E1E-4722-9F29-A9DF875FAA70}"/>
              </a:ext>
            </a:extLst>
          </p:cNvPr>
          <p:cNvSpPr txBox="1"/>
          <p:nvPr/>
        </p:nvSpPr>
        <p:spPr>
          <a:xfrm>
            <a:off x="3392885" y="3900541"/>
            <a:ext cx="1475770" cy="584775"/>
          </a:xfrm>
          <a:prstGeom prst="rect">
            <a:avLst/>
          </a:prstGeom>
          <a:noFill/>
        </p:spPr>
        <p:txBody>
          <a:bodyPr wrap="square" rtlCol="0">
            <a:spAutoFit/>
          </a:bodyPr>
          <a:lstStyle/>
          <a:p>
            <a:pPr algn="ctr"/>
            <a:r>
              <a:rPr lang="en-US" altLang="ko-KR" sz="1600" dirty="0">
                <a:solidFill>
                  <a:schemeClr val="accent2"/>
                </a:solidFill>
              </a:rPr>
              <a:t>April 27</a:t>
            </a:r>
            <a:r>
              <a:rPr lang="en-US" altLang="ko-KR" sz="1600" baseline="30000" dirty="0">
                <a:solidFill>
                  <a:schemeClr val="accent2"/>
                </a:solidFill>
              </a:rPr>
              <a:t>th</a:t>
            </a:r>
            <a:r>
              <a:rPr lang="en-US" altLang="ko-KR" sz="1600" dirty="0">
                <a:solidFill>
                  <a:schemeClr val="accent2"/>
                </a:solidFill>
              </a:rPr>
              <a:t> &amp; 28</a:t>
            </a:r>
            <a:r>
              <a:rPr lang="en-US" altLang="ko-KR" sz="1600" baseline="30000" dirty="0">
                <a:solidFill>
                  <a:schemeClr val="accent2"/>
                </a:solidFill>
              </a:rPr>
              <a:t>th</a:t>
            </a:r>
            <a:r>
              <a:rPr lang="en-US" altLang="ko-KR" sz="1600" dirty="0">
                <a:solidFill>
                  <a:schemeClr val="accent2"/>
                </a:solidFill>
              </a:rPr>
              <a:t> </a:t>
            </a:r>
            <a:endParaRPr lang="ko-KR" altLang="en-US" sz="1400" dirty="0">
              <a:solidFill>
                <a:schemeClr val="accent1"/>
              </a:solidFill>
            </a:endParaRPr>
          </a:p>
        </p:txBody>
      </p:sp>
      <p:sp>
        <p:nvSpPr>
          <p:cNvPr id="40" name="TextBox 39">
            <a:extLst>
              <a:ext uri="{FF2B5EF4-FFF2-40B4-BE49-F238E27FC236}">
                <a16:creationId xmlns:a16="http://schemas.microsoft.com/office/drawing/2014/main" id="{59EBC917-6E40-4E63-9C30-D68DA1E82524}"/>
              </a:ext>
            </a:extLst>
          </p:cNvPr>
          <p:cNvSpPr txBox="1"/>
          <p:nvPr/>
        </p:nvSpPr>
        <p:spPr>
          <a:xfrm>
            <a:off x="7233526" y="2999804"/>
            <a:ext cx="1155865" cy="338554"/>
          </a:xfrm>
          <a:prstGeom prst="rect">
            <a:avLst/>
          </a:prstGeom>
          <a:noFill/>
        </p:spPr>
        <p:txBody>
          <a:bodyPr wrap="square" rtlCol="0">
            <a:spAutoFit/>
          </a:bodyPr>
          <a:lstStyle/>
          <a:p>
            <a:pPr algn="ctr"/>
            <a:r>
              <a:rPr lang="en-US" altLang="ko-KR" sz="1600" dirty="0">
                <a:solidFill>
                  <a:schemeClr val="accent2"/>
                </a:solidFill>
              </a:rPr>
              <a:t>May 15</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41" name="TextBox 40">
            <a:extLst>
              <a:ext uri="{FF2B5EF4-FFF2-40B4-BE49-F238E27FC236}">
                <a16:creationId xmlns:a16="http://schemas.microsoft.com/office/drawing/2014/main" id="{10115A67-AFDD-4045-B72D-BFC6A0309A6F}"/>
              </a:ext>
            </a:extLst>
          </p:cNvPr>
          <p:cNvSpPr txBox="1"/>
          <p:nvPr/>
        </p:nvSpPr>
        <p:spPr>
          <a:xfrm>
            <a:off x="8993259" y="2988350"/>
            <a:ext cx="1155865" cy="338554"/>
          </a:xfrm>
          <a:prstGeom prst="rect">
            <a:avLst/>
          </a:prstGeom>
          <a:noFill/>
        </p:spPr>
        <p:txBody>
          <a:bodyPr wrap="square" rtlCol="0">
            <a:spAutoFit/>
          </a:bodyPr>
          <a:lstStyle/>
          <a:p>
            <a:pPr algn="ctr"/>
            <a:r>
              <a:rPr lang="en-US" altLang="ko-KR" sz="1600" dirty="0">
                <a:solidFill>
                  <a:schemeClr val="accent2"/>
                </a:solidFill>
              </a:rPr>
              <a:t>May 20</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42" name="TextBox 41">
            <a:extLst>
              <a:ext uri="{FF2B5EF4-FFF2-40B4-BE49-F238E27FC236}">
                <a16:creationId xmlns:a16="http://schemas.microsoft.com/office/drawing/2014/main" id="{258930C9-DB3A-426A-98E0-408B35156394}"/>
              </a:ext>
            </a:extLst>
          </p:cNvPr>
          <p:cNvSpPr txBox="1"/>
          <p:nvPr/>
        </p:nvSpPr>
        <p:spPr>
          <a:xfrm>
            <a:off x="10752992" y="3034990"/>
            <a:ext cx="941028" cy="338554"/>
          </a:xfrm>
          <a:prstGeom prst="rect">
            <a:avLst/>
          </a:prstGeom>
          <a:noFill/>
        </p:spPr>
        <p:txBody>
          <a:bodyPr wrap="square" rtlCol="0">
            <a:spAutoFit/>
          </a:bodyPr>
          <a:lstStyle/>
          <a:p>
            <a:pPr algn="ctr"/>
            <a:r>
              <a:rPr lang="en-US" altLang="ko-KR" sz="1600" dirty="0">
                <a:solidFill>
                  <a:schemeClr val="accent2"/>
                </a:solidFill>
              </a:rPr>
              <a:t>TBA</a:t>
            </a:r>
            <a:endParaRPr lang="ko-KR" altLang="en-US" sz="1600" dirty="0">
              <a:solidFill>
                <a:schemeClr val="accent2"/>
              </a:solidFill>
            </a:endParaRPr>
          </a:p>
        </p:txBody>
      </p:sp>
      <p:sp>
        <p:nvSpPr>
          <p:cNvPr id="43" name="TextBox 42">
            <a:extLst>
              <a:ext uri="{FF2B5EF4-FFF2-40B4-BE49-F238E27FC236}">
                <a16:creationId xmlns:a16="http://schemas.microsoft.com/office/drawing/2014/main" id="{810E2501-808B-4AA4-B511-89D8A2E6670F}"/>
              </a:ext>
            </a:extLst>
          </p:cNvPr>
          <p:cNvSpPr txBox="1"/>
          <p:nvPr/>
        </p:nvSpPr>
        <p:spPr>
          <a:xfrm>
            <a:off x="207339" y="4014083"/>
            <a:ext cx="1475770" cy="338554"/>
          </a:xfrm>
          <a:prstGeom prst="rect">
            <a:avLst/>
          </a:prstGeom>
          <a:noFill/>
        </p:spPr>
        <p:txBody>
          <a:bodyPr wrap="square" rtlCol="0">
            <a:spAutoFit/>
          </a:bodyPr>
          <a:lstStyle/>
          <a:p>
            <a:pPr algn="ctr"/>
            <a:r>
              <a:rPr lang="en-US" altLang="ko-KR" sz="1600" dirty="0">
                <a:solidFill>
                  <a:schemeClr val="accent2"/>
                </a:solidFill>
              </a:rPr>
              <a:t>February 11</a:t>
            </a:r>
            <a:r>
              <a:rPr lang="en-US" altLang="ko-KR" sz="1600" baseline="30000" dirty="0">
                <a:solidFill>
                  <a:schemeClr val="accent2"/>
                </a:solidFill>
              </a:rPr>
              <a:t>th</a:t>
            </a:r>
            <a:r>
              <a:rPr lang="en-US" altLang="ko-KR" sz="1600" dirty="0">
                <a:solidFill>
                  <a:schemeClr val="accent2"/>
                </a:solidFill>
              </a:rPr>
              <a:t> </a:t>
            </a:r>
            <a:endParaRPr lang="ko-KR" altLang="en-US" sz="1600" dirty="0">
              <a:solidFill>
                <a:schemeClr val="accent2"/>
              </a:solidFill>
            </a:endParaRPr>
          </a:p>
        </p:txBody>
      </p:sp>
      <p:sp>
        <p:nvSpPr>
          <p:cNvPr id="46" name="TextBox 45">
            <a:extLst>
              <a:ext uri="{FF2B5EF4-FFF2-40B4-BE49-F238E27FC236}">
                <a16:creationId xmlns:a16="http://schemas.microsoft.com/office/drawing/2014/main" id="{7AB07560-F095-44BF-AF92-FB9088A77F58}"/>
              </a:ext>
            </a:extLst>
          </p:cNvPr>
          <p:cNvSpPr txBox="1"/>
          <p:nvPr/>
        </p:nvSpPr>
        <p:spPr>
          <a:xfrm>
            <a:off x="4064912" y="5056698"/>
            <a:ext cx="3065610" cy="307777"/>
          </a:xfrm>
          <a:prstGeom prst="rect">
            <a:avLst/>
          </a:prstGeom>
          <a:noFill/>
        </p:spPr>
        <p:txBody>
          <a:bodyPr wrap="square" rtlCol="0">
            <a:spAutoFit/>
          </a:bodyPr>
          <a:lstStyle/>
          <a:p>
            <a:r>
              <a:rPr lang="en-US" altLang="ko-KR" sz="1400" dirty="0">
                <a:solidFill>
                  <a:schemeClr val="tx1">
                    <a:lumMod val="75000"/>
                    <a:lumOff val="25000"/>
                  </a:schemeClr>
                </a:solidFill>
              </a:rPr>
              <a:t>Candidate orientation</a:t>
            </a:r>
            <a:endParaRPr lang="ko-KR" altLang="en-US" sz="1400" dirty="0">
              <a:solidFill>
                <a:schemeClr val="tx1">
                  <a:lumMod val="75000"/>
                  <a:lumOff val="25000"/>
                </a:schemeClr>
              </a:solidFill>
            </a:endParaRPr>
          </a:p>
        </p:txBody>
      </p:sp>
      <p:sp>
        <p:nvSpPr>
          <p:cNvPr id="49" name="TextBox 48">
            <a:extLst>
              <a:ext uri="{FF2B5EF4-FFF2-40B4-BE49-F238E27FC236}">
                <a16:creationId xmlns:a16="http://schemas.microsoft.com/office/drawing/2014/main" id="{82A7030C-1907-4BD8-BB0B-9FE17593E608}"/>
              </a:ext>
            </a:extLst>
          </p:cNvPr>
          <p:cNvSpPr txBox="1"/>
          <p:nvPr/>
        </p:nvSpPr>
        <p:spPr>
          <a:xfrm>
            <a:off x="5445717" y="2147987"/>
            <a:ext cx="3065610" cy="307777"/>
          </a:xfrm>
          <a:prstGeom prst="rect">
            <a:avLst/>
          </a:prstGeom>
          <a:noFill/>
        </p:spPr>
        <p:txBody>
          <a:bodyPr wrap="square" rtlCol="0">
            <a:spAutoFit/>
          </a:bodyPr>
          <a:lstStyle/>
          <a:p>
            <a:pPr algn="r"/>
            <a:r>
              <a:rPr lang="en-US" altLang="ko-KR" sz="1400" dirty="0">
                <a:solidFill>
                  <a:schemeClr val="tx1">
                    <a:lumMod val="75000"/>
                    <a:lumOff val="25000"/>
                  </a:schemeClr>
                </a:solidFill>
              </a:rPr>
              <a:t>Results posted</a:t>
            </a:r>
            <a:endParaRPr lang="ko-KR" altLang="en-US" sz="1400" dirty="0">
              <a:solidFill>
                <a:schemeClr val="tx1">
                  <a:lumMod val="75000"/>
                  <a:lumOff val="25000"/>
                </a:schemeClr>
              </a:solidFill>
            </a:endParaRPr>
          </a:p>
        </p:txBody>
      </p:sp>
      <p:sp>
        <p:nvSpPr>
          <p:cNvPr id="55" name="TextBox 54">
            <a:extLst>
              <a:ext uri="{FF2B5EF4-FFF2-40B4-BE49-F238E27FC236}">
                <a16:creationId xmlns:a16="http://schemas.microsoft.com/office/drawing/2014/main" id="{68893BDE-B50E-42EF-8950-E066775D7220}"/>
              </a:ext>
            </a:extLst>
          </p:cNvPr>
          <p:cNvSpPr txBox="1"/>
          <p:nvPr/>
        </p:nvSpPr>
        <p:spPr>
          <a:xfrm>
            <a:off x="3719616" y="2179562"/>
            <a:ext cx="3065610" cy="307777"/>
          </a:xfrm>
          <a:prstGeom prst="rect">
            <a:avLst/>
          </a:prstGeom>
          <a:noFill/>
        </p:spPr>
        <p:txBody>
          <a:bodyPr wrap="square" rtlCol="0">
            <a:spAutoFit/>
          </a:bodyPr>
          <a:lstStyle/>
          <a:p>
            <a:pPr algn="r"/>
            <a:r>
              <a:rPr lang="en-US" altLang="ko-KR" sz="1400" dirty="0">
                <a:solidFill>
                  <a:schemeClr val="tx1">
                    <a:lumMod val="75000"/>
                    <a:lumOff val="25000"/>
                  </a:schemeClr>
                </a:solidFill>
              </a:rPr>
              <a:t>Voting period</a:t>
            </a:r>
            <a:endParaRPr lang="ko-KR" altLang="en-US" sz="1400" dirty="0">
              <a:solidFill>
                <a:schemeClr val="tx1">
                  <a:lumMod val="75000"/>
                  <a:lumOff val="25000"/>
                </a:schemeClr>
              </a:solidFill>
            </a:endParaRPr>
          </a:p>
        </p:txBody>
      </p:sp>
      <p:sp>
        <p:nvSpPr>
          <p:cNvPr id="58" name="TextBox 57">
            <a:extLst>
              <a:ext uri="{FF2B5EF4-FFF2-40B4-BE49-F238E27FC236}">
                <a16:creationId xmlns:a16="http://schemas.microsoft.com/office/drawing/2014/main" id="{C2C625E5-3955-4031-8C27-996D80F7C776}"/>
              </a:ext>
            </a:extLst>
          </p:cNvPr>
          <p:cNvSpPr txBox="1"/>
          <p:nvPr/>
        </p:nvSpPr>
        <p:spPr>
          <a:xfrm>
            <a:off x="1868256" y="4962340"/>
            <a:ext cx="1978277" cy="307777"/>
          </a:xfrm>
          <a:prstGeom prst="rect">
            <a:avLst/>
          </a:prstGeom>
          <a:noFill/>
        </p:spPr>
        <p:txBody>
          <a:bodyPr wrap="square" rtlCol="0">
            <a:spAutoFit/>
          </a:bodyPr>
          <a:lstStyle/>
          <a:p>
            <a:pPr algn="ctr"/>
            <a:r>
              <a:rPr lang="en-US" altLang="ko-KR" sz="1400" dirty="0">
                <a:solidFill>
                  <a:schemeClr val="tx1">
                    <a:lumMod val="75000"/>
                    <a:lumOff val="25000"/>
                  </a:schemeClr>
                </a:solidFill>
              </a:rPr>
              <a:t>Application deadline</a:t>
            </a:r>
            <a:endParaRPr lang="ko-KR" altLang="en-US" sz="1400" dirty="0">
              <a:solidFill>
                <a:schemeClr val="tx1">
                  <a:lumMod val="75000"/>
                  <a:lumOff val="25000"/>
                </a:schemeClr>
              </a:solidFill>
            </a:endParaRPr>
          </a:p>
        </p:txBody>
      </p:sp>
      <p:sp>
        <p:nvSpPr>
          <p:cNvPr id="61" name="TextBox 60">
            <a:extLst>
              <a:ext uri="{FF2B5EF4-FFF2-40B4-BE49-F238E27FC236}">
                <a16:creationId xmlns:a16="http://schemas.microsoft.com/office/drawing/2014/main" id="{A1441971-9846-4649-A77C-8E2B737ACD50}"/>
              </a:ext>
            </a:extLst>
          </p:cNvPr>
          <p:cNvSpPr txBox="1"/>
          <p:nvPr/>
        </p:nvSpPr>
        <p:spPr>
          <a:xfrm>
            <a:off x="3320035" y="3338358"/>
            <a:ext cx="1978277" cy="307777"/>
          </a:xfrm>
          <a:prstGeom prst="rect">
            <a:avLst/>
          </a:prstGeom>
          <a:noFill/>
        </p:spPr>
        <p:txBody>
          <a:bodyPr wrap="square" rtlCol="0">
            <a:spAutoFit/>
          </a:bodyPr>
          <a:lstStyle/>
          <a:p>
            <a:r>
              <a:rPr lang="en-US" altLang="ko-KR" sz="1400" dirty="0">
                <a:solidFill>
                  <a:schemeClr val="tx1">
                    <a:lumMod val="75000"/>
                    <a:lumOff val="25000"/>
                  </a:schemeClr>
                </a:solidFill>
              </a:rPr>
              <a:t>Campaigning period</a:t>
            </a:r>
            <a:endParaRPr lang="ko-KR" altLang="en-US" sz="1400" dirty="0">
              <a:solidFill>
                <a:schemeClr val="tx1">
                  <a:lumMod val="75000"/>
                  <a:lumOff val="25000"/>
                </a:schemeClr>
              </a:solidFill>
            </a:endParaRPr>
          </a:p>
        </p:txBody>
      </p:sp>
      <p:sp>
        <p:nvSpPr>
          <p:cNvPr id="64" name="TextBox 63">
            <a:extLst>
              <a:ext uri="{FF2B5EF4-FFF2-40B4-BE49-F238E27FC236}">
                <a16:creationId xmlns:a16="http://schemas.microsoft.com/office/drawing/2014/main" id="{029054CF-63C0-4EE8-A03F-A433D9EE8061}"/>
              </a:ext>
            </a:extLst>
          </p:cNvPr>
          <p:cNvSpPr txBox="1"/>
          <p:nvPr/>
        </p:nvSpPr>
        <p:spPr>
          <a:xfrm>
            <a:off x="8582052" y="2044980"/>
            <a:ext cx="1978277" cy="307777"/>
          </a:xfrm>
          <a:prstGeom prst="rect">
            <a:avLst/>
          </a:prstGeom>
          <a:noFill/>
        </p:spPr>
        <p:txBody>
          <a:bodyPr wrap="square" rtlCol="0">
            <a:spAutoFit/>
          </a:bodyPr>
          <a:lstStyle/>
          <a:p>
            <a:r>
              <a:rPr lang="en-US" altLang="ko-KR" sz="1400" dirty="0">
                <a:solidFill>
                  <a:schemeClr val="tx1">
                    <a:lumMod val="75000"/>
                    <a:lumOff val="25000"/>
                  </a:schemeClr>
                </a:solidFill>
              </a:rPr>
              <a:t>Protest Form deadline</a:t>
            </a:r>
            <a:endParaRPr lang="ko-KR" altLang="en-US" sz="1400" dirty="0">
              <a:solidFill>
                <a:schemeClr val="tx1">
                  <a:lumMod val="75000"/>
                  <a:lumOff val="25000"/>
                </a:schemeClr>
              </a:solidFill>
            </a:endParaRPr>
          </a:p>
        </p:txBody>
      </p:sp>
      <p:sp>
        <p:nvSpPr>
          <p:cNvPr id="67" name="TextBox 66">
            <a:extLst>
              <a:ext uri="{FF2B5EF4-FFF2-40B4-BE49-F238E27FC236}">
                <a16:creationId xmlns:a16="http://schemas.microsoft.com/office/drawing/2014/main" id="{AA0C967D-5F0A-4F92-B352-D2BEB3AE5576}"/>
              </a:ext>
            </a:extLst>
          </p:cNvPr>
          <p:cNvSpPr txBox="1"/>
          <p:nvPr/>
        </p:nvSpPr>
        <p:spPr>
          <a:xfrm>
            <a:off x="9120813" y="2248424"/>
            <a:ext cx="3065610" cy="307777"/>
          </a:xfrm>
          <a:prstGeom prst="rect">
            <a:avLst/>
          </a:prstGeom>
          <a:noFill/>
        </p:spPr>
        <p:txBody>
          <a:bodyPr wrap="square" rtlCol="0">
            <a:spAutoFit/>
          </a:bodyPr>
          <a:lstStyle/>
          <a:p>
            <a:pPr algn="r"/>
            <a:r>
              <a:rPr lang="en-US" altLang="ko-KR" sz="1400" dirty="0">
                <a:solidFill>
                  <a:schemeClr val="tx1">
                    <a:lumMod val="75000"/>
                    <a:lumOff val="25000"/>
                  </a:schemeClr>
                </a:solidFill>
              </a:rPr>
              <a:t>Swear-In Ceremony</a:t>
            </a:r>
            <a:endParaRPr lang="ko-KR" altLang="en-US" sz="1400" dirty="0">
              <a:solidFill>
                <a:schemeClr val="tx1">
                  <a:lumMod val="75000"/>
                  <a:lumOff val="25000"/>
                </a:schemeClr>
              </a:solidFill>
            </a:endParaRPr>
          </a:p>
        </p:txBody>
      </p:sp>
      <p:sp>
        <p:nvSpPr>
          <p:cNvPr id="68" name="Graphic 12">
            <a:extLst>
              <a:ext uri="{FF2B5EF4-FFF2-40B4-BE49-F238E27FC236}">
                <a16:creationId xmlns:a16="http://schemas.microsoft.com/office/drawing/2014/main" id="{1F3A712E-BFCB-A94B-8163-93B4C9935F04}"/>
              </a:ext>
            </a:extLst>
          </p:cNvPr>
          <p:cNvSpPr/>
          <p:nvPr/>
        </p:nvSpPr>
        <p:spPr>
          <a:xfrm>
            <a:off x="10182068" y="4106409"/>
            <a:ext cx="1239922" cy="2707354"/>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chemeClr val="accent2"/>
          </a:solidFill>
          <a:ln w="9525" cap="flat">
            <a:noFill/>
            <a:prstDash val="solid"/>
            <a:miter/>
          </a:ln>
        </p:spPr>
        <p:txBody>
          <a:bodyPr rtlCol="0" anchor="ctr"/>
          <a:lstStyle/>
          <a:p>
            <a:endParaRPr lang="en-US"/>
          </a:p>
        </p:txBody>
      </p:sp>
      <p:sp>
        <p:nvSpPr>
          <p:cNvPr id="69" name="Freeform: Shape 622">
            <a:extLst>
              <a:ext uri="{FF2B5EF4-FFF2-40B4-BE49-F238E27FC236}">
                <a16:creationId xmlns:a16="http://schemas.microsoft.com/office/drawing/2014/main" id="{66D0C2BB-9CAE-1E42-822C-A58C53A5EBE8}"/>
              </a:ext>
            </a:extLst>
          </p:cNvPr>
          <p:cNvSpPr/>
          <p:nvPr/>
        </p:nvSpPr>
        <p:spPr>
          <a:xfrm>
            <a:off x="9513645" y="4172739"/>
            <a:ext cx="941028" cy="2685261"/>
          </a:xfrm>
          <a:custGeom>
            <a:avLst/>
            <a:gdLst>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290800 w 3195530"/>
              <a:gd name="connsiteY3" fmla="*/ 0 h 10612860"/>
              <a:gd name="connsiteX4" fmla="*/ 1852755 w 3195530"/>
              <a:gd name="connsiteY4" fmla="*/ 556368 h 10612860"/>
              <a:gd name="connsiteX5" fmla="*/ 1880139 w 3195530"/>
              <a:gd name="connsiteY5" fmla="*/ 826219 h 10612860"/>
              <a:gd name="connsiteX6" fmla="*/ 1800885 w 3195530"/>
              <a:gd name="connsiteY6" fmla="*/ 889179 h 10612860"/>
              <a:gd name="connsiteX7" fmla="*/ 1665029 w 3195530"/>
              <a:gd name="connsiteY7" fmla="*/ 1234718 h 10612860"/>
              <a:gd name="connsiteX8" fmla="*/ 1649096 w 3195530"/>
              <a:gd name="connsiteY8" fmla="*/ 1339123 h 10612860"/>
              <a:gd name="connsiteX9" fmla="*/ 1534696 w 3195530"/>
              <a:gd name="connsiteY9" fmla="*/ 1530388 h 10612860"/>
              <a:gd name="connsiteX10" fmla="*/ 1721540 w 3195530"/>
              <a:gd name="connsiteY10" fmla="*/ 1740863 h 10612860"/>
              <a:gd name="connsiteX11" fmla="*/ 1724957 w 3195530"/>
              <a:gd name="connsiteY11" fmla="*/ 1755132 h 10612860"/>
              <a:gd name="connsiteX12" fmla="*/ 1652304 w 3195530"/>
              <a:gd name="connsiteY12" fmla="*/ 1750313 h 10612860"/>
              <a:gd name="connsiteX13" fmla="*/ 1751358 w 3195530"/>
              <a:gd name="connsiteY13" fmla="*/ 1930550 h 10612860"/>
              <a:gd name="connsiteX14" fmla="*/ 1724957 w 3195530"/>
              <a:gd name="connsiteY14" fmla="*/ 1755132 h 10612860"/>
              <a:gd name="connsiteX15" fmla="*/ 1736291 w 3195530"/>
              <a:gd name="connsiteY15" fmla="*/ 1755884 h 10612860"/>
              <a:gd name="connsiteX16" fmla="*/ 1721540 w 3195530"/>
              <a:gd name="connsiteY16" fmla="*/ 1740863 h 10612860"/>
              <a:gd name="connsiteX17" fmla="*/ 1667880 w 3195530"/>
              <a:gd name="connsiteY17" fmla="*/ 1609649 h 10612860"/>
              <a:gd name="connsiteX18" fmla="*/ 1658106 w 3195530"/>
              <a:gd name="connsiteY18" fmla="*/ 1372022 h 10612860"/>
              <a:gd name="connsiteX19" fmla="*/ 1734509 w 3195530"/>
              <a:gd name="connsiteY19" fmla="*/ 1541309 h 10612860"/>
              <a:gd name="connsiteX20" fmla="*/ 2326647 w 3195530"/>
              <a:gd name="connsiteY20" fmla="*/ 1715111 h 10612860"/>
              <a:gd name="connsiteX21" fmla="*/ 2509435 w 3195530"/>
              <a:gd name="connsiteY21" fmla="*/ 1794736 h 10612860"/>
              <a:gd name="connsiteX22" fmla="*/ 2606453 w 3195530"/>
              <a:gd name="connsiteY22" fmla="*/ 2095611 h 10612860"/>
              <a:gd name="connsiteX23" fmla="*/ 2672829 w 3195530"/>
              <a:gd name="connsiteY23" fmla="*/ 2178119 h 10612860"/>
              <a:gd name="connsiteX24" fmla="*/ 2670233 w 3195530"/>
              <a:gd name="connsiteY24" fmla="*/ 2302646 h 10612860"/>
              <a:gd name="connsiteX25" fmla="*/ 2712685 w 3195530"/>
              <a:gd name="connsiteY25" fmla="*/ 2352064 h 10612860"/>
              <a:gd name="connsiteX26" fmla="*/ 2702149 w 3195530"/>
              <a:gd name="connsiteY26" fmla="*/ 2404747 h 10612860"/>
              <a:gd name="connsiteX27" fmla="*/ 2763128 w 3195530"/>
              <a:gd name="connsiteY27" fmla="*/ 2436539 h 10612860"/>
              <a:gd name="connsiteX28" fmla="*/ 2757987 w 3195530"/>
              <a:gd name="connsiteY28" fmla="*/ 2539216 h 10612860"/>
              <a:gd name="connsiteX29" fmla="*/ 3024915 w 3195530"/>
              <a:gd name="connsiteY29" fmla="*/ 2938542 h 10612860"/>
              <a:gd name="connsiteX30" fmla="*/ 3138120 w 3195530"/>
              <a:gd name="connsiteY30" fmla="*/ 3005297 h 10612860"/>
              <a:gd name="connsiteX31" fmla="*/ 3194723 w 3195530"/>
              <a:gd name="connsiteY31" fmla="*/ 3333739 h 10612860"/>
              <a:gd name="connsiteX32" fmla="*/ 2857806 w 3195530"/>
              <a:gd name="connsiteY32" fmla="*/ 3656225 h 10612860"/>
              <a:gd name="connsiteX33" fmla="*/ 2542420 w 3195530"/>
              <a:gd name="connsiteY33" fmla="*/ 3660305 h 10612860"/>
              <a:gd name="connsiteX34" fmla="*/ 2461079 w 3195530"/>
              <a:gd name="connsiteY34" fmla="*/ 3610217 h 10612860"/>
              <a:gd name="connsiteX35" fmla="*/ 2503020 w 3195530"/>
              <a:gd name="connsiteY35" fmla="*/ 3730889 h 10612860"/>
              <a:gd name="connsiteX36" fmla="*/ 2445357 w 3195530"/>
              <a:gd name="connsiteY36" fmla="*/ 3730903 h 10612860"/>
              <a:gd name="connsiteX37" fmla="*/ 2445357 w 3195530"/>
              <a:gd name="connsiteY37" fmla="*/ 3964866 h 10612860"/>
              <a:gd name="connsiteX38" fmla="*/ 2459686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372115 w 3195530"/>
              <a:gd name="connsiteY91" fmla="*/ 3976393 h 10612860"/>
              <a:gd name="connsiteX92" fmla="*/ 348560 w 3195530"/>
              <a:gd name="connsiteY92" fmla="*/ 3964866 h 10612860"/>
              <a:gd name="connsiteX93" fmla="*/ 480370 w 3195530"/>
              <a:gd name="connsiteY93" fmla="*/ 3964866 h 10612860"/>
              <a:gd name="connsiteX94" fmla="*/ 480370 w 3195530"/>
              <a:gd name="connsiteY94" fmla="*/ 3731366 h 10612860"/>
              <a:gd name="connsiteX95" fmla="*/ 325501 w 3195530"/>
              <a:gd name="connsiteY95" fmla="*/ 3731402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348560 w 3195530"/>
              <a:gd name="connsiteY93" fmla="*/ 3964866 h 10612860"/>
              <a:gd name="connsiteX94" fmla="*/ 480370 w 3195530"/>
              <a:gd name="connsiteY94" fmla="*/ 3964866 h 10612860"/>
              <a:gd name="connsiteX95" fmla="*/ 480370 w 3195530"/>
              <a:gd name="connsiteY95" fmla="*/ 3731366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964866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45358 w 3195530"/>
              <a:gd name="connsiteY40" fmla="*/ 3916228 h 10612860"/>
              <a:gd name="connsiteX41" fmla="*/ 2469021 w 3195530"/>
              <a:gd name="connsiteY41" fmla="*/ 4013875 h 10612860"/>
              <a:gd name="connsiteX42" fmla="*/ 2974950 w 3195530"/>
              <a:gd name="connsiteY42" fmla="*/ 5593332 h 10612860"/>
              <a:gd name="connsiteX43" fmla="*/ 2708419 w 3195530"/>
              <a:gd name="connsiteY43" fmla="*/ 5730659 h 10612860"/>
              <a:gd name="connsiteX44" fmla="*/ 2736752 w 3195530"/>
              <a:gd name="connsiteY44" fmla="*/ 6385004 h 10612860"/>
              <a:gd name="connsiteX45" fmla="*/ 2718427 w 3195530"/>
              <a:gd name="connsiteY45" fmla="*/ 7009774 h 10612860"/>
              <a:gd name="connsiteX46" fmla="*/ 2690545 w 3195530"/>
              <a:gd name="connsiteY46" fmla="*/ 7429203 h 10612860"/>
              <a:gd name="connsiteX47" fmla="*/ 2595054 w 3195530"/>
              <a:gd name="connsiteY47" fmla="*/ 7760350 h 10612860"/>
              <a:gd name="connsiteX48" fmla="*/ 2500175 w 3195530"/>
              <a:gd name="connsiteY48" fmla="*/ 7873515 h 10612860"/>
              <a:gd name="connsiteX49" fmla="*/ 2483431 w 3195530"/>
              <a:gd name="connsiteY49" fmla="*/ 8113645 h 10612860"/>
              <a:gd name="connsiteX50" fmla="*/ 2412136 w 3195530"/>
              <a:gd name="connsiteY50" fmla="*/ 8776730 h 10612860"/>
              <a:gd name="connsiteX51" fmla="*/ 2380366 w 3195530"/>
              <a:gd name="connsiteY51" fmla="*/ 9173347 h 10612860"/>
              <a:gd name="connsiteX52" fmla="*/ 2396889 w 3195530"/>
              <a:gd name="connsiteY52" fmla="*/ 9467957 h 10612860"/>
              <a:gd name="connsiteX53" fmla="*/ 2454833 w 3195530"/>
              <a:gd name="connsiteY53" fmla="*/ 9613145 h 10612860"/>
              <a:gd name="connsiteX54" fmla="*/ 2424209 w 3195530"/>
              <a:gd name="connsiteY54" fmla="*/ 9804339 h 10612860"/>
              <a:gd name="connsiteX55" fmla="*/ 3134866 w 3195530"/>
              <a:gd name="connsiteY55" fmla="*/ 10341562 h 10612860"/>
              <a:gd name="connsiteX56" fmla="*/ 3160024 w 3195530"/>
              <a:gd name="connsiteY56" fmla="*/ 10564964 h 10612860"/>
              <a:gd name="connsiteX57" fmla="*/ 2531417 w 3195530"/>
              <a:gd name="connsiteY57" fmla="*/ 10550290 h 10612860"/>
              <a:gd name="connsiteX58" fmla="*/ 1876236 w 3195530"/>
              <a:gd name="connsiteY58" fmla="*/ 10303490 h 10612860"/>
              <a:gd name="connsiteX59" fmla="*/ 1861870 w 3195530"/>
              <a:gd name="connsiteY59" fmla="*/ 10020777 h 10612860"/>
              <a:gd name="connsiteX60" fmla="*/ 1835213 w 3195530"/>
              <a:gd name="connsiteY60" fmla="*/ 9894183 h 10612860"/>
              <a:gd name="connsiteX61" fmla="*/ 1882681 w 3195530"/>
              <a:gd name="connsiteY61" fmla="*/ 9589781 h 10612860"/>
              <a:gd name="connsiteX62" fmla="*/ 1802386 w 3195530"/>
              <a:gd name="connsiteY62" fmla="*/ 9334796 h 10612860"/>
              <a:gd name="connsiteX63" fmla="*/ 1800887 w 3195530"/>
              <a:gd name="connsiteY63" fmla="*/ 8152789 h 10612860"/>
              <a:gd name="connsiteX64" fmla="*/ 1935942 w 3195530"/>
              <a:gd name="connsiteY64" fmla="*/ 7506024 h 10612860"/>
              <a:gd name="connsiteX65" fmla="*/ 1876110 w 3195530"/>
              <a:gd name="connsiteY65" fmla="*/ 7319701 h 10612860"/>
              <a:gd name="connsiteX66" fmla="*/ 1916465 w 3195530"/>
              <a:gd name="connsiteY66" fmla="*/ 7164091 h 10612860"/>
              <a:gd name="connsiteX67" fmla="*/ 1910193 w 3195530"/>
              <a:gd name="connsiteY67" fmla="*/ 6839348 h 10612860"/>
              <a:gd name="connsiteX68" fmla="*/ 1707813 w 3195530"/>
              <a:gd name="connsiteY68" fmla="*/ 6238651 h 10612860"/>
              <a:gd name="connsiteX69" fmla="*/ 1377613 w 3195530"/>
              <a:gd name="connsiteY69" fmla="*/ 7441295 h 10612860"/>
              <a:gd name="connsiteX70" fmla="*/ 1374660 w 3195530"/>
              <a:gd name="connsiteY70" fmla="*/ 7650818 h 10612860"/>
              <a:gd name="connsiteX71" fmla="*/ 1267540 w 3195530"/>
              <a:gd name="connsiteY71" fmla="*/ 7793055 h 10612860"/>
              <a:gd name="connsiteX72" fmla="*/ 1278558 w 3195530"/>
              <a:gd name="connsiteY72" fmla="*/ 7897618 h 10612860"/>
              <a:gd name="connsiteX73" fmla="*/ 1205942 w 3195530"/>
              <a:gd name="connsiteY73" fmla="*/ 8057305 h 10612860"/>
              <a:gd name="connsiteX74" fmla="*/ 1033520 w 3195530"/>
              <a:gd name="connsiteY74" fmla="*/ 9173347 h 10612860"/>
              <a:gd name="connsiteX75" fmla="*/ 1054274 w 3195530"/>
              <a:gd name="connsiteY75" fmla="*/ 9656724 h 10612860"/>
              <a:gd name="connsiteX76" fmla="*/ 990267 w 3195530"/>
              <a:gd name="connsiteY76" fmla="*/ 10063276 h 10612860"/>
              <a:gd name="connsiteX77" fmla="*/ 1368683 w 3195530"/>
              <a:gd name="connsiteY77" fmla="*/ 10442252 h 10612860"/>
              <a:gd name="connsiteX78" fmla="*/ 918876 w 3195530"/>
              <a:gd name="connsiteY78" fmla="*/ 10600044 h 10612860"/>
              <a:gd name="connsiteX79" fmla="*/ 474779 w 3195530"/>
              <a:gd name="connsiteY79" fmla="*/ 10287718 h 10612860"/>
              <a:gd name="connsiteX80" fmla="*/ 566182 w 3195530"/>
              <a:gd name="connsiteY80" fmla="*/ 10019896 h 10612860"/>
              <a:gd name="connsiteX81" fmla="*/ 460825 w 3195530"/>
              <a:gd name="connsiteY81" fmla="*/ 9692724 h 10612860"/>
              <a:gd name="connsiteX82" fmla="*/ 511587 w 3195530"/>
              <a:gd name="connsiteY82" fmla="*/ 9032388 h 10612860"/>
              <a:gd name="connsiteX83" fmla="*/ 622935 w 3195530"/>
              <a:gd name="connsiteY83" fmla="*/ 7525502 h 10612860"/>
              <a:gd name="connsiteX84" fmla="*/ 669466 w 3195530"/>
              <a:gd name="connsiteY84" fmla="*/ 7311969 h 10612860"/>
              <a:gd name="connsiteX85" fmla="*/ 689870 w 3195530"/>
              <a:gd name="connsiteY85" fmla="*/ 7037851 h 10612860"/>
              <a:gd name="connsiteX86" fmla="*/ 677180 w 3195530"/>
              <a:gd name="connsiteY86" fmla="*/ 6796735 h 10612860"/>
              <a:gd name="connsiteX87" fmla="*/ 587421 w 3195530"/>
              <a:gd name="connsiteY87" fmla="*/ 6210025 h 10612860"/>
              <a:gd name="connsiteX88" fmla="*/ 503127 w 3195530"/>
              <a:gd name="connsiteY88" fmla="*/ 5850688 h 10612860"/>
              <a:gd name="connsiteX89" fmla="*/ 304621 w 3195530"/>
              <a:gd name="connsiteY89" fmla="*/ 5601332 h 10612860"/>
              <a:gd name="connsiteX90" fmla="*/ 461987 w 3195530"/>
              <a:gd name="connsiteY90" fmla="*/ 4201579 h 10612860"/>
              <a:gd name="connsiteX91" fmla="*/ 480370 w 3195530"/>
              <a:gd name="connsiteY91" fmla="*/ 4073429 h 10612860"/>
              <a:gd name="connsiteX92" fmla="*/ 480370 w 3195530"/>
              <a:gd name="connsiteY92" fmla="*/ 4037882 h 10612860"/>
              <a:gd name="connsiteX93" fmla="*/ 430481 w 3195530"/>
              <a:gd name="connsiteY93" fmla="*/ 3966665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430481 w 3195530"/>
              <a:gd name="connsiteY91" fmla="*/ 3966665 h 10612860"/>
              <a:gd name="connsiteX92" fmla="*/ 480370 w 3195530"/>
              <a:gd name="connsiteY92" fmla="*/ 3731366 h 10612860"/>
              <a:gd name="connsiteX93" fmla="*/ 357520 w 3195530"/>
              <a:gd name="connsiteY93" fmla="*/ 3489579 h 10612860"/>
              <a:gd name="connsiteX94" fmla="*/ 296032 w 3195530"/>
              <a:gd name="connsiteY94" fmla="*/ 3332537 h 10612860"/>
              <a:gd name="connsiteX95" fmla="*/ 312879 w 3195530"/>
              <a:gd name="connsiteY95" fmla="*/ 3170839 h 10612860"/>
              <a:gd name="connsiteX96" fmla="*/ 258721 w 3195530"/>
              <a:gd name="connsiteY96" fmla="*/ 3134915 h 10612860"/>
              <a:gd name="connsiteX97" fmla="*/ 207412 w 3195530"/>
              <a:gd name="connsiteY97" fmla="*/ 2897913 h 10612860"/>
              <a:gd name="connsiteX98" fmla="*/ 54452 w 3195530"/>
              <a:gd name="connsiteY98" fmla="*/ 2538400 h 10612860"/>
              <a:gd name="connsiteX99" fmla="*/ 9303 w 3195530"/>
              <a:gd name="connsiteY99" fmla="*/ 2186090 h 10612860"/>
              <a:gd name="connsiteX100" fmla="*/ 81583 w 3195530"/>
              <a:gd name="connsiteY100" fmla="*/ 1743638 h 10612860"/>
              <a:gd name="connsiteX101" fmla="*/ 649543 w 3195530"/>
              <a:gd name="connsiteY101" fmla="*/ 1494582 h 10612860"/>
              <a:gd name="connsiteX102" fmla="*/ 945925 w 3195530"/>
              <a:gd name="connsiteY102" fmla="*/ 1232699 h 10612860"/>
              <a:gd name="connsiteX103" fmla="*/ 952102 w 3195530"/>
              <a:gd name="connsiteY103" fmla="*/ 1238129 h 10612860"/>
              <a:gd name="connsiteX104" fmla="*/ 1453685 w 3195530"/>
              <a:gd name="connsiteY104" fmla="*/ 1885887 h 10612860"/>
              <a:gd name="connsiteX105" fmla="*/ 1302916 w 3195530"/>
              <a:gd name="connsiteY105" fmla="*/ 1712325 h 10612860"/>
              <a:gd name="connsiteX106" fmla="*/ 1505401 w 3195530"/>
              <a:gd name="connsiteY106" fmla="*/ 1530023 h 10612860"/>
              <a:gd name="connsiteX107" fmla="*/ 1518343 w 3195530"/>
              <a:gd name="connsiteY107" fmla="*/ 1530185 h 10612860"/>
              <a:gd name="connsiteX108" fmla="*/ 1411743 w 3195530"/>
              <a:gd name="connsiteY108" fmla="*/ 1476618 h 10612860"/>
              <a:gd name="connsiteX109" fmla="*/ 1132853 w 3195530"/>
              <a:gd name="connsiteY109" fmla="*/ 1356460 h 10612860"/>
              <a:gd name="connsiteX110" fmla="*/ 987224 w 3195530"/>
              <a:gd name="connsiteY110" fmla="*/ 1196250 h 10612860"/>
              <a:gd name="connsiteX111" fmla="*/ 888169 w 3195530"/>
              <a:gd name="connsiteY111" fmla="*/ 929232 h 10612860"/>
              <a:gd name="connsiteX112" fmla="*/ 827953 w 3195530"/>
              <a:gd name="connsiteY112" fmla="*/ 971350 h 10612860"/>
              <a:gd name="connsiteX113" fmla="*/ 713322 w 3195530"/>
              <a:gd name="connsiteY113" fmla="*/ 695928 h 10612860"/>
              <a:gd name="connsiteX114" fmla="*/ 783974 w 3195530"/>
              <a:gd name="connsiteY114" fmla="*/ 630038 h 10612860"/>
              <a:gd name="connsiteX115" fmla="*/ 1290800 w 3195530"/>
              <a:gd name="connsiteY115"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69021 w 3195530"/>
              <a:gd name="connsiteY38" fmla="*/ 4013875 h 10612860"/>
              <a:gd name="connsiteX39" fmla="*/ 2974950 w 3195530"/>
              <a:gd name="connsiteY39" fmla="*/ 5593332 h 10612860"/>
              <a:gd name="connsiteX40" fmla="*/ 2708419 w 3195530"/>
              <a:gd name="connsiteY40" fmla="*/ 5730659 h 10612860"/>
              <a:gd name="connsiteX41" fmla="*/ 2736752 w 3195530"/>
              <a:gd name="connsiteY41" fmla="*/ 6385004 h 10612860"/>
              <a:gd name="connsiteX42" fmla="*/ 2718427 w 3195530"/>
              <a:gd name="connsiteY42" fmla="*/ 7009774 h 10612860"/>
              <a:gd name="connsiteX43" fmla="*/ 2690545 w 3195530"/>
              <a:gd name="connsiteY43" fmla="*/ 7429203 h 10612860"/>
              <a:gd name="connsiteX44" fmla="*/ 2595054 w 3195530"/>
              <a:gd name="connsiteY44" fmla="*/ 7760350 h 10612860"/>
              <a:gd name="connsiteX45" fmla="*/ 2500175 w 3195530"/>
              <a:gd name="connsiteY45" fmla="*/ 7873515 h 10612860"/>
              <a:gd name="connsiteX46" fmla="*/ 2483431 w 3195530"/>
              <a:gd name="connsiteY46" fmla="*/ 8113645 h 10612860"/>
              <a:gd name="connsiteX47" fmla="*/ 2412136 w 3195530"/>
              <a:gd name="connsiteY47" fmla="*/ 8776730 h 10612860"/>
              <a:gd name="connsiteX48" fmla="*/ 2380366 w 3195530"/>
              <a:gd name="connsiteY48" fmla="*/ 9173347 h 10612860"/>
              <a:gd name="connsiteX49" fmla="*/ 2396889 w 3195530"/>
              <a:gd name="connsiteY49" fmla="*/ 9467957 h 10612860"/>
              <a:gd name="connsiteX50" fmla="*/ 2454833 w 3195530"/>
              <a:gd name="connsiteY50" fmla="*/ 9613145 h 10612860"/>
              <a:gd name="connsiteX51" fmla="*/ 2424209 w 3195530"/>
              <a:gd name="connsiteY51" fmla="*/ 9804339 h 10612860"/>
              <a:gd name="connsiteX52" fmla="*/ 3134866 w 3195530"/>
              <a:gd name="connsiteY52" fmla="*/ 10341562 h 10612860"/>
              <a:gd name="connsiteX53" fmla="*/ 3160024 w 3195530"/>
              <a:gd name="connsiteY53" fmla="*/ 10564964 h 10612860"/>
              <a:gd name="connsiteX54" fmla="*/ 2531417 w 3195530"/>
              <a:gd name="connsiteY54" fmla="*/ 10550290 h 10612860"/>
              <a:gd name="connsiteX55" fmla="*/ 1876236 w 3195530"/>
              <a:gd name="connsiteY55" fmla="*/ 10303490 h 10612860"/>
              <a:gd name="connsiteX56" fmla="*/ 1861870 w 3195530"/>
              <a:gd name="connsiteY56" fmla="*/ 10020777 h 10612860"/>
              <a:gd name="connsiteX57" fmla="*/ 1835213 w 3195530"/>
              <a:gd name="connsiteY57" fmla="*/ 9894183 h 10612860"/>
              <a:gd name="connsiteX58" fmla="*/ 1882681 w 3195530"/>
              <a:gd name="connsiteY58" fmla="*/ 9589781 h 10612860"/>
              <a:gd name="connsiteX59" fmla="*/ 1802386 w 3195530"/>
              <a:gd name="connsiteY59" fmla="*/ 9334796 h 10612860"/>
              <a:gd name="connsiteX60" fmla="*/ 1800887 w 3195530"/>
              <a:gd name="connsiteY60" fmla="*/ 8152789 h 10612860"/>
              <a:gd name="connsiteX61" fmla="*/ 1935942 w 3195530"/>
              <a:gd name="connsiteY61" fmla="*/ 7506024 h 10612860"/>
              <a:gd name="connsiteX62" fmla="*/ 1876110 w 3195530"/>
              <a:gd name="connsiteY62" fmla="*/ 7319701 h 10612860"/>
              <a:gd name="connsiteX63" fmla="*/ 1916465 w 3195530"/>
              <a:gd name="connsiteY63" fmla="*/ 7164091 h 10612860"/>
              <a:gd name="connsiteX64" fmla="*/ 1910193 w 3195530"/>
              <a:gd name="connsiteY64" fmla="*/ 6839348 h 10612860"/>
              <a:gd name="connsiteX65" fmla="*/ 1707813 w 3195530"/>
              <a:gd name="connsiteY65" fmla="*/ 6238651 h 10612860"/>
              <a:gd name="connsiteX66" fmla="*/ 1377613 w 3195530"/>
              <a:gd name="connsiteY66" fmla="*/ 7441295 h 10612860"/>
              <a:gd name="connsiteX67" fmla="*/ 1374660 w 3195530"/>
              <a:gd name="connsiteY67" fmla="*/ 7650818 h 10612860"/>
              <a:gd name="connsiteX68" fmla="*/ 1267540 w 3195530"/>
              <a:gd name="connsiteY68" fmla="*/ 7793055 h 10612860"/>
              <a:gd name="connsiteX69" fmla="*/ 1278558 w 3195530"/>
              <a:gd name="connsiteY69" fmla="*/ 7897618 h 10612860"/>
              <a:gd name="connsiteX70" fmla="*/ 1205942 w 3195530"/>
              <a:gd name="connsiteY70" fmla="*/ 8057305 h 10612860"/>
              <a:gd name="connsiteX71" fmla="*/ 1033520 w 3195530"/>
              <a:gd name="connsiteY71" fmla="*/ 9173347 h 10612860"/>
              <a:gd name="connsiteX72" fmla="*/ 1054274 w 3195530"/>
              <a:gd name="connsiteY72" fmla="*/ 9656724 h 10612860"/>
              <a:gd name="connsiteX73" fmla="*/ 990267 w 3195530"/>
              <a:gd name="connsiteY73" fmla="*/ 10063276 h 10612860"/>
              <a:gd name="connsiteX74" fmla="*/ 1368683 w 3195530"/>
              <a:gd name="connsiteY74" fmla="*/ 10442252 h 10612860"/>
              <a:gd name="connsiteX75" fmla="*/ 918876 w 3195530"/>
              <a:gd name="connsiteY75" fmla="*/ 10600044 h 10612860"/>
              <a:gd name="connsiteX76" fmla="*/ 474779 w 3195530"/>
              <a:gd name="connsiteY76" fmla="*/ 10287718 h 10612860"/>
              <a:gd name="connsiteX77" fmla="*/ 566182 w 3195530"/>
              <a:gd name="connsiteY77" fmla="*/ 10019896 h 10612860"/>
              <a:gd name="connsiteX78" fmla="*/ 460825 w 3195530"/>
              <a:gd name="connsiteY78" fmla="*/ 9692724 h 10612860"/>
              <a:gd name="connsiteX79" fmla="*/ 511587 w 3195530"/>
              <a:gd name="connsiteY79" fmla="*/ 9032388 h 10612860"/>
              <a:gd name="connsiteX80" fmla="*/ 622935 w 3195530"/>
              <a:gd name="connsiteY80" fmla="*/ 7525502 h 10612860"/>
              <a:gd name="connsiteX81" fmla="*/ 669466 w 3195530"/>
              <a:gd name="connsiteY81" fmla="*/ 7311969 h 10612860"/>
              <a:gd name="connsiteX82" fmla="*/ 689870 w 3195530"/>
              <a:gd name="connsiteY82" fmla="*/ 7037851 h 10612860"/>
              <a:gd name="connsiteX83" fmla="*/ 677180 w 3195530"/>
              <a:gd name="connsiteY83" fmla="*/ 6796735 h 10612860"/>
              <a:gd name="connsiteX84" fmla="*/ 587421 w 3195530"/>
              <a:gd name="connsiteY84" fmla="*/ 6210025 h 10612860"/>
              <a:gd name="connsiteX85" fmla="*/ 503127 w 3195530"/>
              <a:gd name="connsiteY85" fmla="*/ 5850688 h 10612860"/>
              <a:gd name="connsiteX86" fmla="*/ 304621 w 3195530"/>
              <a:gd name="connsiteY86" fmla="*/ 5601332 h 10612860"/>
              <a:gd name="connsiteX87" fmla="*/ 461987 w 3195530"/>
              <a:gd name="connsiteY87" fmla="*/ 4201579 h 10612860"/>
              <a:gd name="connsiteX88" fmla="*/ 480370 w 3195530"/>
              <a:gd name="connsiteY88" fmla="*/ 4073429 h 10612860"/>
              <a:gd name="connsiteX89" fmla="*/ 480370 w 3195530"/>
              <a:gd name="connsiteY89" fmla="*/ 4037882 h 10612860"/>
              <a:gd name="connsiteX90" fmla="*/ 430481 w 3195530"/>
              <a:gd name="connsiteY90" fmla="*/ 3966665 h 10612860"/>
              <a:gd name="connsiteX91" fmla="*/ 480370 w 3195530"/>
              <a:gd name="connsiteY91" fmla="*/ 3731366 h 10612860"/>
              <a:gd name="connsiteX92" fmla="*/ 357520 w 3195530"/>
              <a:gd name="connsiteY92" fmla="*/ 3489579 h 10612860"/>
              <a:gd name="connsiteX93" fmla="*/ 296032 w 3195530"/>
              <a:gd name="connsiteY93" fmla="*/ 3332537 h 10612860"/>
              <a:gd name="connsiteX94" fmla="*/ 312879 w 3195530"/>
              <a:gd name="connsiteY94" fmla="*/ 3170839 h 10612860"/>
              <a:gd name="connsiteX95" fmla="*/ 258721 w 3195530"/>
              <a:gd name="connsiteY95" fmla="*/ 3134915 h 10612860"/>
              <a:gd name="connsiteX96" fmla="*/ 207412 w 3195530"/>
              <a:gd name="connsiteY96" fmla="*/ 2897913 h 10612860"/>
              <a:gd name="connsiteX97" fmla="*/ 54452 w 3195530"/>
              <a:gd name="connsiteY97" fmla="*/ 2538400 h 10612860"/>
              <a:gd name="connsiteX98" fmla="*/ 9303 w 3195530"/>
              <a:gd name="connsiteY98" fmla="*/ 2186090 h 10612860"/>
              <a:gd name="connsiteX99" fmla="*/ 81583 w 3195530"/>
              <a:gd name="connsiteY99" fmla="*/ 1743638 h 10612860"/>
              <a:gd name="connsiteX100" fmla="*/ 649543 w 3195530"/>
              <a:gd name="connsiteY100" fmla="*/ 1494582 h 10612860"/>
              <a:gd name="connsiteX101" fmla="*/ 945925 w 3195530"/>
              <a:gd name="connsiteY101" fmla="*/ 1232699 h 10612860"/>
              <a:gd name="connsiteX102" fmla="*/ 952102 w 3195530"/>
              <a:gd name="connsiteY102" fmla="*/ 1238129 h 10612860"/>
              <a:gd name="connsiteX103" fmla="*/ 1453685 w 3195530"/>
              <a:gd name="connsiteY103" fmla="*/ 1885887 h 10612860"/>
              <a:gd name="connsiteX104" fmla="*/ 1302916 w 3195530"/>
              <a:gd name="connsiteY104" fmla="*/ 1712325 h 10612860"/>
              <a:gd name="connsiteX105" fmla="*/ 1505401 w 3195530"/>
              <a:gd name="connsiteY105" fmla="*/ 1530023 h 10612860"/>
              <a:gd name="connsiteX106" fmla="*/ 1518343 w 3195530"/>
              <a:gd name="connsiteY106" fmla="*/ 1530185 h 10612860"/>
              <a:gd name="connsiteX107" fmla="*/ 1411743 w 3195530"/>
              <a:gd name="connsiteY107" fmla="*/ 1476618 h 10612860"/>
              <a:gd name="connsiteX108" fmla="*/ 1132853 w 3195530"/>
              <a:gd name="connsiteY108" fmla="*/ 1356460 h 10612860"/>
              <a:gd name="connsiteX109" fmla="*/ 987224 w 3195530"/>
              <a:gd name="connsiteY109" fmla="*/ 1196250 h 10612860"/>
              <a:gd name="connsiteX110" fmla="*/ 888169 w 3195530"/>
              <a:gd name="connsiteY110" fmla="*/ 929232 h 10612860"/>
              <a:gd name="connsiteX111" fmla="*/ 827953 w 3195530"/>
              <a:gd name="connsiteY111" fmla="*/ 971350 h 10612860"/>
              <a:gd name="connsiteX112" fmla="*/ 713322 w 3195530"/>
              <a:gd name="connsiteY112" fmla="*/ 695928 h 10612860"/>
              <a:gd name="connsiteX113" fmla="*/ 783974 w 3195530"/>
              <a:gd name="connsiteY113" fmla="*/ 630038 h 10612860"/>
              <a:gd name="connsiteX114" fmla="*/ 1290800 w 3195530"/>
              <a:gd name="connsiteY114"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445357 w 3195530"/>
              <a:gd name="connsiteY36" fmla="*/ 3730903 h 10612860"/>
              <a:gd name="connsiteX37" fmla="*/ 2469021 w 3195530"/>
              <a:gd name="connsiteY37" fmla="*/ 4013875 h 10612860"/>
              <a:gd name="connsiteX38" fmla="*/ 2974950 w 3195530"/>
              <a:gd name="connsiteY38" fmla="*/ 5593332 h 10612860"/>
              <a:gd name="connsiteX39" fmla="*/ 2708419 w 3195530"/>
              <a:gd name="connsiteY39" fmla="*/ 5730659 h 10612860"/>
              <a:gd name="connsiteX40" fmla="*/ 2736752 w 3195530"/>
              <a:gd name="connsiteY40" fmla="*/ 6385004 h 10612860"/>
              <a:gd name="connsiteX41" fmla="*/ 2718427 w 3195530"/>
              <a:gd name="connsiteY41" fmla="*/ 7009774 h 10612860"/>
              <a:gd name="connsiteX42" fmla="*/ 2690545 w 3195530"/>
              <a:gd name="connsiteY42" fmla="*/ 7429203 h 10612860"/>
              <a:gd name="connsiteX43" fmla="*/ 2595054 w 3195530"/>
              <a:gd name="connsiteY43" fmla="*/ 7760350 h 10612860"/>
              <a:gd name="connsiteX44" fmla="*/ 2500175 w 3195530"/>
              <a:gd name="connsiteY44" fmla="*/ 7873515 h 10612860"/>
              <a:gd name="connsiteX45" fmla="*/ 2483431 w 3195530"/>
              <a:gd name="connsiteY45" fmla="*/ 8113645 h 10612860"/>
              <a:gd name="connsiteX46" fmla="*/ 2412136 w 3195530"/>
              <a:gd name="connsiteY46" fmla="*/ 8776730 h 10612860"/>
              <a:gd name="connsiteX47" fmla="*/ 2380366 w 3195530"/>
              <a:gd name="connsiteY47" fmla="*/ 9173347 h 10612860"/>
              <a:gd name="connsiteX48" fmla="*/ 2396889 w 3195530"/>
              <a:gd name="connsiteY48" fmla="*/ 9467957 h 10612860"/>
              <a:gd name="connsiteX49" fmla="*/ 2454833 w 3195530"/>
              <a:gd name="connsiteY49" fmla="*/ 9613145 h 10612860"/>
              <a:gd name="connsiteX50" fmla="*/ 2424209 w 3195530"/>
              <a:gd name="connsiteY50" fmla="*/ 9804339 h 10612860"/>
              <a:gd name="connsiteX51" fmla="*/ 3134866 w 3195530"/>
              <a:gd name="connsiteY51" fmla="*/ 10341562 h 10612860"/>
              <a:gd name="connsiteX52" fmla="*/ 3160024 w 3195530"/>
              <a:gd name="connsiteY52" fmla="*/ 10564964 h 10612860"/>
              <a:gd name="connsiteX53" fmla="*/ 2531417 w 3195530"/>
              <a:gd name="connsiteY53" fmla="*/ 10550290 h 10612860"/>
              <a:gd name="connsiteX54" fmla="*/ 1876236 w 3195530"/>
              <a:gd name="connsiteY54" fmla="*/ 10303490 h 10612860"/>
              <a:gd name="connsiteX55" fmla="*/ 1861870 w 3195530"/>
              <a:gd name="connsiteY55" fmla="*/ 10020777 h 10612860"/>
              <a:gd name="connsiteX56" fmla="*/ 1835213 w 3195530"/>
              <a:gd name="connsiteY56" fmla="*/ 9894183 h 10612860"/>
              <a:gd name="connsiteX57" fmla="*/ 1882681 w 3195530"/>
              <a:gd name="connsiteY57" fmla="*/ 9589781 h 10612860"/>
              <a:gd name="connsiteX58" fmla="*/ 1802386 w 3195530"/>
              <a:gd name="connsiteY58" fmla="*/ 9334796 h 10612860"/>
              <a:gd name="connsiteX59" fmla="*/ 1800887 w 3195530"/>
              <a:gd name="connsiteY59" fmla="*/ 8152789 h 10612860"/>
              <a:gd name="connsiteX60" fmla="*/ 1935942 w 3195530"/>
              <a:gd name="connsiteY60" fmla="*/ 7506024 h 10612860"/>
              <a:gd name="connsiteX61" fmla="*/ 1876110 w 3195530"/>
              <a:gd name="connsiteY61" fmla="*/ 7319701 h 10612860"/>
              <a:gd name="connsiteX62" fmla="*/ 1916465 w 3195530"/>
              <a:gd name="connsiteY62" fmla="*/ 7164091 h 10612860"/>
              <a:gd name="connsiteX63" fmla="*/ 1910193 w 3195530"/>
              <a:gd name="connsiteY63" fmla="*/ 6839348 h 10612860"/>
              <a:gd name="connsiteX64" fmla="*/ 1707813 w 3195530"/>
              <a:gd name="connsiteY64" fmla="*/ 6238651 h 10612860"/>
              <a:gd name="connsiteX65" fmla="*/ 1377613 w 3195530"/>
              <a:gd name="connsiteY65" fmla="*/ 7441295 h 10612860"/>
              <a:gd name="connsiteX66" fmla="*/ 1374660 w 3195530"/>
              <a:gd name="connsiteY66" fmla="*/ 7650818 h 10612860"/>
              <a:gd name="connsiteX67" fmla="*/ 1267540 w 3195530"/>
              <a:gd name="connsiteY67" fmla="*/ 7793055 h 10612860"/>
              <a:gd name="connsiteX68" fmla="*/ 1278558 w 3195530"/>
              <a:gd name="connsiteY68" fmla="*/ 7897618 h 10612860"/>
              <a:gd name="connsiteX69" fmla="*/ 1205942 w 3195530"/>
              <a:gd name="connsiteY69" fmla="*/ 8057305 h 10612860"/>
              <a:gd name="connsiteX70" fmla="*/ 1033520 w 3195530"/>
              <a:gd name="connsiteY70" fmla="*/ 9173347 h 10612860"/>
              <a:gd name="connsiteX71" fmla="*/ 1054274 w 3195530"/>
              <a:gd name="connsiteY71" fmla="*/ 9656724 h 10612860"/>
              <a:gd name="connsiteX72" fmla="*/ 990267 w 3195530"/>
              <a:gd name="connsiteY72" fmla="*/ 10063276 h 10612860"/>
              <a:gd name="connsiteX73" fmla="*/ 1368683 w 3195530"/>
              <a:gd name="connsiteY73" fmla="*/ 10442252 h 10612860"/>
              <a:gd name="connsiteX74" fmla="*/ 918876 w 3195530"/>
              <a:gd name="connsiteY74" fmla="*/ 10600044 h 10612860"/>
              <a:gd name="connsiteX75" fmla="*/ 474779 w 3195530"/>
              <a:gd name="connsiteY75" fmla="*/ 10287718 h 10612860"/>
              <a:gd name="connsiteX76" fmla="*/ 566182 w 3195530"/>
              <a:gd name="connsiteY76" fmla="*/ 10019896 h 10612860"/>
              <a:gd name="connsiteX77" fmla="*/ 460825 w 3195530"/>
              <a:gd name="connsiteY77" fmla="*/ 9692724 h 10612860"/>
              <a:gd name="connsiteX78" fmla="*/ 511587 w 3195530"/>
              <a:gd name="connsiteY78" fmla="*/ 9032388 h 10612860"/>
              <a:gd name="connsiteX79" fmla="*/ 622935 w 3195530"/>
              <a:gd name="connsiteY79" fmla="*/ 7525502 h 10612860"/>
              <a:gd name="connsiteX80" fmla="*/ 669466 w 3195530"/>
              <a:gd name="connsiteY80" fmla="*/ 7311969 h 10612860"/>
              <a:gd name="connsiteX81" fmla="*/ 689870 w 3195530"/>
              <a:gd name="connsiteY81" fmla="*/ 7037851 h 10612860"/>
              <a:gd name="connsiteX82" fmla="*/ 677180 w 3195530"/>
              <a:gd name="connsiteY82" fmla="*/ 6796735 h 10612860"/>
              <a:gd name="connsiteX83" fmla="*/ 587421 w 3195530"/>
              <a:gd name="connsiteY83" fmla="*/ 6210025 h 10612860"/>
              <a:gd name="connsiteX84" fmla="*/ 503127 w 3195530"/>
              <a:gd name="connsiteY84" fmla="*/ 5850688 h 10612860"/>
              <a:gd name="connsiteX85" fmla="*/ 304621 w 3195530"/>
              <a:gd name="connsiteY85" fmla="*/ 5601332 h 10612860"/>
              <a:gd name="connsiteX86" fmla="*/ 461987 w 3195530"/>
              <a:gd name="connsiteY86" fmla="*/ 4201579 h 10612860"/>
              <a:gd name="connsiteX87" fmla="*/ 480370 w 3195530"/>
              <a:gd name="connsiteY87" fmla="*/ 4073429 h 10612860"/>
              <a:gd name="connsiteX88" fmla="*/ 480370 w 3195530"/>
              <a:gd name="connsiteY88" fmla="*/ 4037882 h 10612860"/>
              <a:gd name="connsiteX89" fmla="*/ 430481 w 3195530"/>
              <a:gd name="connsiteY89" fmla="*/ 3966665 h 10612860"/>
              <a:gd name="connsiteX90" fmla="*/ 480370 w 3195530"/>
              <a:gd name="connsiteY90" fmla="*/ 3731366 h 10612860"/>
              <a:gd name="connsiteX91" fmla="*/ 357520 w 3195530"/>
              <a:gd name="connsiteY91" fmla="*/ 3489579 h 10612860"/>
              <a:gd name="connsiteX92" fmla="*/ 296032 w 3195530"/>
              <a:gd name="connsiteY92" fmla="*/ 3332537 h 10612860"/>
              <a:gd name="connsiteX93" fmla="*/ 312879 w 3195530"/>
              <a:gd name="connsiteY93" fmla="*/ 3170839 h 10612860"/>
              <a:gd name="connsiteX94" fmla="*/ 258721 w 3195530"/>
              <a:gd name="connsiteY94" fmla="*/ 3134915 h 10612860"/>
              <a:gd name="connsiteX95" fmla="*/ 207412 w 3195530"/>
              <a:gd name="connsiteY95" fmla="*/ 2897913 h 10612860"/>
              <a:gd name="connsiteX96" fmla="*/ 54452 w 3195530"/>
              <a:gd name="connsiteY96" fmla="*/ 2538400 h 10612860"/>
              <a:gd name="connsiteX97" fmla="*/ 9303 w 3195530"/>
              <a:gd name="connsiteY97" fmla="*/ 2186090 h 10612860"/>
              <a:gd name="connsiteX98" fmla="*/ 81583 w 3195530"/>
              <a:gd name="connsiteY98" fmla="*/ 1743638 h 10612860"/>
              <a:gd name="connsiteX99" fmla="*/ 649543 w 3195530"/>
              <a:gd name="connsiteY99" fmla="*/ 1494582 h 10612860"/>
              <a:gd name="connsiteX100" fmla="*/ 945925 w 3195530"/>
              <a:gd name="connsiteY100" fmla="*/ 1232699 h 10612860"/>
              <a:gd name="connsiteX101" fmla="*/ 952102 w 3195530"/>
              <a:gd name="connsiteY101" fmla="*/ 1238129 h 10612860"/>
              <a:gd name="connsiteX102" fmla="*/ 1453685 w 3195530"/>
              <a:gd name="connsiteY102" fmla="*/ 1885887 h 10612860"/>
              <a:gd name="connsiteX103" fmla="*/ 1302916 w 3195530"/>
              <a:gd name="connsiteY103" fmla="*/ 1712325 h 10612860"/>
              <a:gd name="connsiteX104" fmla="*/ 1505401 w 3195530"/>
              <a:gd name="connsiteY104" fmla="*/ 1530023 h 10612860"/>
              <a:gd name="connsiteX105" fmla="*/ 1518343 w 3195530"/>
              <a:gd name="connsiteY105" fmla="*/ 1530185 h 10612860"/>
              <a:gd name="connsiteX106" fmla="*/ 1411743 w 3195530"/>
              <a:gd name="connsiteY106" fmla="*/ 1476618 h 10612860"/>
              <a:gd name="connsiteX107" fmla="*/ 1132853 w 3195530"/>
              <a:gd name="connsiteY107" fmla="*/ 1356460 h 10612860"/>
              <a:gd name="connsiteX108" fmla="*/ 987224 w 3195530"/>
              <a:gd name="connsiteY108" fmla="*/ 1196250 h 10612860"/>
              <a:gd name="connsiteX109" fmla="*/ 888169 w 3195530"/>
              <a:gd name="connsiteY109" fmla="*/ 929232 h 10612860"/>
              <a:gd name="connsiteX110" fmla="*/ 827953 w 3195530"/>
              <a:gd name="connsiteY110" fmla="*/ 971350 h 10612860"/>
              <a:gd name="connsiteX111" fmla="*/ 713322 w 3195530"/>
              <a:gd name="connsiteY111" fmla="*/ 695928 h 10612860"/>
              <a:gd name="connsiteX112" fmla="*/ 783974 w 3195530"/>
              <a:gd name="connsiteY112" fmla="*/ 630038 h 10612860"/>
              <a:gd name="connsiteX113" fmla="*/ 1290800 w 3195530"/>
              <a:gd name="connsiteY113" fmla="*/ 0 h 1061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95530" h="10612860">
                <a:moveTo>
                  <a:pt x="1763037" y="2903008"/>
                </a:moveTo>
                <a:cubicBezTo>
                  <a:pt x="1885202" y="3033635"/>
                  <a:pt x="1872984" y="3065139"/>
                  <a:pt x="1850995" y="3156579"/>
                </a:cubicBezTo>
                <a:cubicBezTo>
                  <a:pt x="1916962" y="3145053"/>
                  <a:pt x="1941396" y="3013657"/>
                  <a:pt x="1868097" y="2960638"/>
                </a:cubicBezTo>
                <a:lnTo>
                  <a:pt x="1763037" y="2903008"/>
                </a:lnTo>
                <a:close/>
                <a:moveTo>
                  <a:pt x="1290800" y="0"/>
                </a:moveTo>
                <a:cubicBezTo>
                  <a:pt x="1801445" y="7956"/>
                  <a:pt x="1808775" y="336334"/>
                  <a:pt x="1852755" y="556368"/>
                </a:cubicBezTo>
                <a:cubicBezTo>
                  <a:pt x="1963687" y="508007"/>
                  <a:pt x="1888928" y="775456"/>
                  <a:pt x="1880139" y="826219"/>
                </a:cubicBezTo>
                <a:cubicBezTo>
                  <a:pt x="1853721" y="920973"/>
                  <a:pt x="1832190" y="902771"/>
                  <a:pt x="1800885" y="889179"/>
                </a:cubicBezTo>
                <a:cubicBezTo>
                  <a:pt x="1794692" y="1052768"/>
                  <a:pt x="1749407" y="1133370"/>
                  <a:pt x="1665029" y="1234718"/>
                </a:cubicBezTo>
                <a:cubicBezTo>
                  <a:pt x="1652388" y="1274130"/>
                  <a:pt x="1654407" y="1304321"/>
                  <a:pt x="1649096" y="1339123"/>
                </a:cubicBezTo>
                <a:cubicBezTo>
                  <a:pt x="1649324" y="1430088"/>
                  <a:pt x="1591182" y="1487163"/>
                  <a:pt x="1534696" y="1530388"/>
                </a:cubicBezTo>
                <a:cubicBezTo>
                  <a:pt x="1631138" y="1537326"/>
                  <a:pt x="1656218" y="1674523"/>
                  <a:pt x="1721540" y="1740863"/>
                </a:cubicBezTo>
                <a:cubicBezTo>
                  <a:pt x="1723080" y="1745641"/>
                  <a:pt x="1724169" y="1750405"/>
                  <a:pt x="1724957" y="1755132"/>
                </a:cubicBezTo>
                <a:lnTo>
                  <a:pt x="1652304" y="1750313"/>
                </a:lnTo>
                <a:lnTo>
                  <a:pt x="1751358" y="1930550"/>
                </a:lnTo>
                <a:cubicBezTo>
                  <a:pt x="1734495" y="1865727"/>
                  <a:pt x="1738270" y="1816989"/>
                  <a:pt x="1724957" y="1755132"/>
                </a:cubicBezTo>
                <a:lnTo>
                  <a:pt x="1736291" y="1755884"/>
                </a:lnTo>
                <a:lnTo>
                  <a:pt x="1721540" y="1740863"/>
                </a:lnTo>
                <a:cubicBezTo>
                  <a:pt x="1712755" y="1703995"/>
                  <a:pt x="1697127" y="1662129"/>
                  <a:pt x="1667880" y="1609649"/>
                </a:cubicBezTo>
                <a:lnTo>
                  <a:pt x="1658106" y="1372022"/>
                </a:lnTo>
                <a:cubicBezTo>
                  <a:pt x="1691718" y="1475323"/>
                  <a:pt x="1705784" y="1525605"/>
                  <a:pt x="1734509" y="1541309"/>
                </a:cubicBezTo>
                <a:cubicBezTo>
                  <a:pt x="1938405" y="1625368"/>
                  <a:pt x="2120309" y="1644883"/>
                  <a:pt x="2326647" y="1715111"/>
                </a:cubicBezTo>
                <a:cubicBezTo>
                  <a:pt x="2387577" y="1741653"/>
                  <a:pt x="2468052" y="1735922"/>
                  <a:pt x="2509435" y="1794736"/>
                </a:cubicBezTo>
                <a:cubicBezTo>
                  <a:pt x="2578423" y="1861987"/>
                  <a:pt x="2583886" y="2028360"/>
                  <a:pt x="2606453" y="2095611"/>
                </a:cubicBezTo>
                <a:cubicBezTo>
                  <a:pt x="2645682" y="2153081"/>
                  <a:pt x="2650703" y="2150616"/>
                  <a:pt x="2672829" y="2178119"/>
                </a:cubicBezTo>
                <a:cubicBezTo>
                  <a:pt x="2671964" y="2219628"/>
                  <a:pt x="2671098" y="2261137"/>
                  <a:pt x="2670233" y="2302646"/>
                </a:cubicBezTo>
                <a:cubicBezTo>
                  <a:pt x="2698229" y="2345244"/>
                  <a:pt x="2677359" y="2320992"/>
                  <a:pt x="2712685" y="2352064"/>
                </a:cubicBezTo>
                <a:lnTo>
                  <a:pt x="2702149" y="2404747"/>
                </a:lnTo>
                <a:cubicBezTo>
                  <a:pt x="2725733" y="2417650"/>
                  <a:pt x="2734657" y="2405196"/>
                  <a:pt x="2763128" y="2436539"/>
                </a:cubicBezTo>
                <a:cubicBezTo>
                  <a:pt x="2783404" y="2468460"/>
                  <a:pt x="2759701" y="2504990"/>
                  <a:pt x="2757987" y="2539216"/>
                </a:cubicBezTo>
                <a:cubicBezTo>
                  <a:pt x="2830675" y="2570897"/>
                  <a:pt x="2952228" y="2786992"/>
                  <a:pt x="3024915" y="2938542"/>
                </a:cubicBezTo>
                <a:lnTo>
                  <a:pt x="3138120" y="3005297"/>
                </a:lnTo>
                <a:cubicBezTo>
                  <a:pt x="3176534" y="3119388"/>
                  <a:pt x="3200288" y="3168933"/>
                  <a:pt x="3194723" y="3333739"/>
                </a:cubicBezTo>
                <a:cubicBezTo>
                  <a:pt x="3121510" y="3499632"/>
                  <a:pt x="3109378" y="3603286"/>
                  <a:pt x="2857806" y="3656225"/>
                </a:cubicBezTo>
                <a:lnTo>
                  <a:pt x="2542420" y="3660305"/>
                </a:lnTo>
                <a:cubicBezTo>
                  <a:pt x="2487616" y="3649756"/>
                  <a:pt x="2506110" y="3650733"/>
                  <a:pt x="2461079" y="3610217"/>
                </a:cubicBezTo>
                <a:lnTo>
                  <a:pt x="2445357" y="3730903"/>
                </a:lnTo>
                <a:lnTo>
                  <a:pt x="2469021" y="4013875"/>
                </a:lnTo>
                <a:cubicBezTo>
                  <a:pt x="2533134" y="4303569"/>
                  <a:pt x="2824378" y="5106399"/>
                  <a:pt x="2974950" y="5593332"/>
                </a:cubicBezTo>
                <a:cubicBezTo>
                  <a:pt x="3011367" y="5707926"/>
                  <a:pt x="2843607" y="5642497"/>
                  <a:pt x="2708419" y="5730659"/>
                </a:cubicBezTo>
                <a:cubicBezTo>
                  <a:pt x="2757344" y="5999535"/>
                  <a:pt x="2737509" y="6102898"/>
                  <a:pt x="2736752" y="6385004"/>
                </a:cubicBezTo>
                <a:cubicBezTo>
                  <a:pt x="2736620" y="6633185"/>
                  <a:pt x="2747845" y="6839701"/>
                  <a:pt x="2718427" y="7009774"/>
                </a:cubicBezTo>
                <a:cubicBezTo>
                  <a:pt x="2666595" y="7086786"/>
                  <a:pt x="2735962" y="7280136"/>
                  <a:pt x="2690545" y="7429203"/>
                </a:cubicBezTo>
                <a:cubicBezTo>
                  <a:pt x="2634529" y="7582454"/>
                  <a:pt x="2615963" y="7594947"/>
                  <a:pt x="2595054" y="7760350"/>
                </a:cubicBezTo>
                <a:cubicBezTo>
                  <a:pt x="2588928" y="7805572"/>
                  <a:pt x="2483805" y="7828293"/>
                  <a:pt x="2500175" y="7873515"/>
                </a:cubicBezTo>
                <a:cubicBezTo>
                  <a:pt x="2579762" y="8026219"/>
                  <a:pt x="2466379" y="8049122"/>
                  <a:pt x="2483431" y="8113645"/>
                </a:cubicBezTo>
                <a:cubicBezTo>
                  <a:pt x="2517403" y="8288153"/>
                  <a:pt x="2436363" y="8606939"/>
                  <a:pt x="2412136" y="8776730"/>
                </a:cubicBezTo>
                <a:cubicBezTo>
                  <a:pt x="2369240" y="8959967"/>
                  <a:pt x="2353609" y="9066251"/>
                  <a:pt x="2380366" y="9173347"/>
                </a:cubicBezTo>
                <a:cubicBezTo>
                  <a:pt x="2432405" y="9284240"/>
                  <a:pt x="2442141" y="9369753"/>
                  <a:pt x="2396889" y="9467957"/>
                </a:cubicBezTo>
                <a:cubicBezTo>
                  <a:pt x="2363285" y="9537774"/>
                  <a:pt x="2376298" y="9577438"/>
                  <a:pt x="2454833" y="9613145"/>
                </a:cubicBezTo>
                <a:cubicBezTo>
                  <a:pt x="2491303" y="9642018"/>
                  <a:pt x="2530300" y="9658824"/>
                  <a:pt x="2424209" y="9804339"/>
                </a:cubicBezTo>
                <a:cubicBezTo>
                  <a:pt x="2356358" y="9899657"/>
                  <a:pt x="2771113" y="10115384"/>
                  <a:pt x="3134866" y="10341562"/>
                </a:cubicBezTo>
                <a:cubicBezTo>
                  <a:pt x="3198279" y="10390076"/>
                  <a:pt x="3220414" y="10515372"/>
                  <a:pt x="3160024" y="10564964"/>
                </a:cubicBezTo>
                <a:cubicBezTo>
                  <a:pt x="3063292" y="10600964"/>
                  <a:pt x="2776202" y="10577739"/>
                  <a:pt x="2531417" y="10550290"/>
                </a:cubicBezTo>
                <a:cubicBezTo>
                  <a:pt x="2270722" y="10510324"/>
                  <a:pt x="2132699" y="10411138"/>
                  <a:pt x="1876236" y="10303490"/>
                </a:cubicBezTo>
                <a:cubicBezTo>
                  <a:pt x="1796716" y="10260760"/>
                  <a:pt x="1856789" y="10099505"/>
                  <a:pt x="1861870" y="10020777"/>
                </a:cubicBezTo>
                <a:cubicBezTo>
                  <a:pt x="1875485" y="9978580"/>
                  <a:pt x="1808100" y="9931880"/>
                  <a:pt x="1835213" y="9894183"/>
                </a:cubicBezTo>
                <a:cubicBezTo>
                  <a:pt x="1921808" y="9780870"/>
                  <a:pt x="1753517" y="9679787"/>
                  <a:pt x="1882681" y="9589781"/>
                </a:cubicBezTo>
                <a:cubicBezTo>
                  <a:pt x="1923556" y="9549469"/>
                  <a:pt x="1807828" y="9495425"/>
                  <a:pt x="1802386" y="9334796"/>
                </a:cubicBezTo>
                <a:cubicBezTo>
                  <a:pt x="1822325" y="9064188"/>
                  <a:pt x="1759591" y="8373565"/>
                  <a:pt x="1800887" y="8152789"/>
                </a:cubicBezTo>
                <a:cubicBezTo>
                  <a:pt x="1845905" y="7937201"/>
                  <a:pt x="1869773" y="7666622"/>
                  <a:pt x="1935942" y="7506024"/>
                </a:cubicBezTo>
                <a:cubicBezTo>
                  <a:pt x="1956496" y="7425915"/>
                  <a:pt x="1882555" y="7399809"/>
                  <a:pt x="1876110" y="7319701"/>
                </a:cubicBezTo>
                <a:cubicBezTo>
                  <a:pt x="1873064" y="7251333"/>
                  <a:pt x="1978010" y="7223460"/>
                  <a:pt x="1916465" y="7164091"/>
                </a:cubicBezTo>
                <a:cubicBezTo>
                  <a:pt x="1851017" y="7064316"/>
                  <a:pt x="1962768" y="6911047"/>
                  <a:pt x="1910193" y="6839348"/>
                </a:cubicBezTo>
                <a:cubicBezTo>
                  <a:pt x="1788088" y="6651715"/>
                  <a:pt x="1879283" y="6224771"/>
                  <a:pt x="1707813" y="6238651"/>
                </a:cubicBezTo>
                <a:cubicBezTo>
                  <a:pt x="1596229" y="6246332"/>
                  <a:pt x="1573799" y="6862550"/>
                  <a:pt x="1377613" y="7441295"/>
                </a:cubicBezTo>
                <a:cubicBezTo>
                  <a:pt x="1339968" y="7523826"/>
                  <a:pt x="1391155" y="7574319"/>
                  <a:pt x="1374660" y="7650818"/>
                </a:cubicBezTo>
                <a:cubicBezTo>
                  <a:pt x="1338208" y="7728919"/>
                  <a:pt x="1281496" y="7732414"/>
                  <a:pt x="1267540" y="7793055"/>
                </a:cubicBezTo>
                <a:cubicBezTo>
                  <a:pt x="1244423" y="7826500"/>
                  <a:pt x="1255144" y="7847253"/>
                  <a:pt x="1278558" y="7897618"/>
                </a:cubicBezTo>
                <a:cubicBezTo>
                  <a:pt x="1292967" y="7951528"/>
                  <a:pt x="1192496" y="7984277"/>
                  <a:pt x="1205942" y="8057305"/>
                </a:cubicBezTo>
                <a:cubicBezTo>
                  <a:pt x="1236310" y="8316457"/>
                  <a:pt x="1126150" y="8888629"/>
                  <a:pt x="1033520" y="9173347"/>
                </a:cubicBezTo>
                <a:cubicBezTo>
                  <a:pt x="1002075" y="9250656"/>
                  <a:pt x="1090137" y="9496528"/>
                  <a:pt x="1054274" y="9656724"/>
                </a:cubicBezTo>
                <a:cubicBezTo>
                  <a:pt x="981217" y="9804572"/>
                  <a:pt x="969453" y="9963578"/>
                  <a:pt x="990267" y="10063276"/>
                </a:cubicBezTo>
                <a:cubicBezTo>
                  <a:pt x="1143347" y="10247861"/>
                  <a:pt x="1168717" y="10274048"/>
                  <a:pt x="1368683" y="10442252"/>
                </a:cubicBezTo>
                <a:cubicBezTo>
                  <a:pt x="1524599" y="10561929"/>
                  <a:pt x="1338067" y="10646149"/>
                  <a:pt x="918876" y="10600044"/>
                </a:cubicBezTo>
                <a:cubicBezTo>
                  <a:pt x="716747" y="10529872"/>
                  <a:pt x="523630" y="10469407"/>
                  <a:pt x="474779" y="10287718"/>
                </a:cubicBezTo>
                <a:cubicBezTo>
                  <a:pt x="460994" y="10214163"/>
                  <a:pt x="590583" y="10089490"/>
                  <a:pt x="566182" y="10019896"/>
                </a:cubicBezTo>
                <a:cubicBezTo>
                  <a:pt x="514350" y="9901569"/>
                  <a:pt x="513736" y="9833548"/>
                  <a:pt x="460825" y="9692724"/>
                </a:cubicBezTo>
                <a:cubicBezTo>
                  <a:pt x="428186" y="9545332"/>
                  <a:pt x="547918" y="9172668"/>
                  <a:pt x="511587" y="9032388"/>
                </a:cubicBezTo>
                <a:cubicBezTo>
                  <a:pt x="417570" y="8647125"/>
                  <a:pt x="441994" y="7931915"/>
                  <a:pt x="622935" y="7525502"/>
                </a:cubicBezTo>
                <a:cubicBezTo>
                  <a:pt x="660944" y="7463322"/>
                  <a:pt x="586275" y="7374687"/>
                  <a:pt x="669466" y="7311969"/>
                </a:cubicBezTo>
                <a:cubicBezTo>
                  <a:pt x="731364" y="7273515"/>
                  <a:pt x="604138" y="7146071"/>
                  <a:pt x="689870" y="7037851"/>
                </a:cubicBezTo>
                <a:cubicBezTo>
                  <a:pt x="719938" y="7010042"/>
                  <a:pt x="607537" y="6942878"/>
                  <a:pt x="677180" y="6796735"/>
                </a:cubicBezTo>
                <a:cubicBezTo>
                  <a:pt x="694258" y="6708282"/>
                  <a:pt x="529714" y="6543249"/>
                  <a:pt x="587421" y="6210025"/>
                </a:cubicBezTo>
                <a:cubicBezTo>
                  <a:pt x="599552" y="6134828"/>
                  <a:pt x="413486" y="6131917"/>
                  <a:pt x="503127" y="5850688"/>
                </a:cubicBezTo>
                <a:cubicBezTo>
                  <a:pt x="536354" y="5706433"/>
                  <a:pt x="319271" y="5761965"/>
                  <a:pt x="304621" y="5601332"/>
                </a:cubicBezTo>
                <a:cubicBezTo>
                  <a:pt x="320313" y="5340683"/>
                  <a:pt x="403834" y="4624329"/>
                  <a:pt x="461987" y="4201579"/>
                </a:cubicBezTo>
                <a:lnTo>
                  <a:pt x="480370" y="4073429"/>
                </a:lnTo>
                <a:lnTo>
                  <a:pt x="480370" y="4037882"/>
                </a:lnTo>
                <a:lnTo>
                  <a:pt x="430481" y="3966665"/>
                </a:lnTo>
                <a:lnTo>
                  <a:pt x="480370" y="3731366"/>
                </a:lnTo>
                <a:lnTo>
                  <a:pt x="357520" y="3489579"/>
                </a:lnTo>
                <a:cubicBezTo>
                  <a:pt x="337024" y="3429548"/>
                  <a:pt x="331188" y="3411010"/>
                  <a:pt x="296032" y="3332537"/>
                </a:cubicBezTo>
                <a:cubicBezTo>
                  <a:pt x="300019" y="3258660"/>
                  <a:pt x="289345" y="3260853"/>
                  <a:pt x="312879" y="3170839"/>
                </a:cubicBezTo>
                <a:lnTo>
                  <a:pt x="258721" y="3134915"/>
                </a:lnTo>
                <a:cubicBezTo>
                  <a:pt x="244061" y="3061294"/>
                  <a:pt x="263608" y="3033775"/>
                  <a:pt x="207412" y="2897913"/>
                </a:cubicBezTo>
                <a:cubicBezTo>
                  <a:pt x="161312" y="2801896"/>
                  <a:pt x="102996" y="2715099"/>
                  <a:pt x="54452" y="2538400"/>
                </a:cubicBezTo>
                <a:cubicBezTo>
                  <a:pt x="18227" y="2400985"/>
                  <a:pt x="52858" y="2339642"/>
                  <a:pt x="9303" y="2186090"/>
                </a:cubicBezTo>
                <a:cubicBezTo>
                  <a:pt x="8963" y="1985587"/>
                  <a:pt x="-37798" y="1978719"/>
                  <a:pt x="81583" y="1743638"/>
                </a:cubicBezTo>
                <a:cubicBezTo>
                  <a:pt x="192719" y="1639872"/>
                  <a:pt x="438234" y="1552243"/>
                  <a:pt x="649543" y="1494582"/>
                </a:cubicBezTo>
                <a:cubicBezTo>
                  <a:pt x="811283" y="1452620"/>
                  <a:pt x="910748" y="1222236"/>
                  <a:pt x="945925" y="1232699"/>
                </a:cubicBezTo>
                <a:cubicBezTo>
                  <a:pt x="948270" y="1233396"/>
                  <a:pt x="950329" y="1235164"/>
                  <a:pt x="952102" y="1238129"/>
                </a:cubicBezTo>
                <a:cubicBezTo>
                  <a:pt x="927905" y="1306516"/>
                  <a:pt x="1245770" y="1656136"/>
                  <a:pt x="1453685" y="1885887"/>
                </a:cubicBezTo>
                <a:cubicBezTo>
                  <a:pt x="1429491" y="1820348"/>
                  <a:pt x="1429728" y="1805525"/>
                  <a:pt x="1302916" y="1712325"/>
                </a:cubicBezTo>
                <a:lnTo>
                  <a:pt x="1505401" y="1530023"/>
                </a:lnTo>
                <a:lnTo>
                  <a:pt x="1518343" y="1530185"/>
                </a:lnTo>
                <a:cubicBezTo>
                  <a:pt x="1483021" y="1505424"/>
                  <a:pt x="1447382" y="1494945"/>
                  <a:pt x="1411743" y="1476618"/>
                </a:cubicBezTo>
                <a:cubicBezTo>
                  <a:pt x="1330996" y="1480364"/>
                  <a:pt x="1291785" y="1520994"/>
                  <a:pt x="1132853" y="1356460"/>
                </a:cubicBezTo>
                <a:cubicBezTo>
                  <a:pt x="1078609" y="1303057"/>
                  <a:pt x="1031695" y="1265790"/>
                  <a:pt x="987224" y="1196250"/>
                </a:cubicBezTo>
                <a:cubicBezTo>
                  <a:pt x="929773" y="1116465"/>
                  <a:pt x="921187" y="1018238"/>
                  <a:pt x="888169" y="929232"/>
                </a:cubicBezTo>
                <a:cubicBezTo>
                  <a:pt x="868097" y="943271"/>
                  <a:pt x="852911" y="966532"/>
                  <a:pt x="827953" y="971350"/>
                </a:cubicBezTo>
                <a:cubicBezTo>
                  <a:pt x="788114" y="976360"/>
                  <a:pt x="721398" y="813092"/>
                  <a:pt x="713322" y="695928"/>
                </a:cubicBezTo>
                <a:cubicBezTo>
                  <a:pt x="710811" y="610956"/>
                  <a:pt x="744950" y="629718"/>
                  <a:pt x="783974" y="630038"/>
                </a:cubicBezTo>
                <a:cubicBezTo>
                  <a:pt x="714289" y="279409"/>
                  <a:pt x="896262" y="16377"/>
                  <a:pt x="12908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p>
        </p:txBody>
      </p:sp>
      <p:sp>
        <p:nvSpPr>
          <p:cNvPr id="70" name="Graphic 11">
            <a:extLst>
              <a:ext uri="{FF2B5EF4-FFF2-40B4-BE49-F238E27FC236}">
                <a16:creationId xmlns:a16="http://schemas.microsoft.com/office/drawing/2014/main" id="{B091907D-E0DC-AE41-9763-C6E9FE8D0C1E}"/>
              </a:ext>
            </a:extLst>
          </p:cNvPr>
          <p:cNvSpPr/>
          <p:nvPr/>
        </p:nvSpPr>
        <p:spPr>
          <a:xfrm>
            <a:off x="11100297" y="4175279"/>
            <a:ext cx="1101931" cy="261421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796978295"/>
      </p:ext>
    </p:extLst>
  </p:cSld>
  <p:clrMapOvr>
    <a:masterClrMapping/>
  </p:clrMapOvr>
</p:sld>
</file>

<file path=ppt/theme/theme1.xml><?xml version="1.0" encoding="utf-8"?>
<a:theme xmlns:a="http://schemas.openxmlformats.org/drawingml/2006/main" name="Office Theme">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
      <a:dk1>
        <a:srgbClr val="000000"/>
      </a:dk1>
      <a:lt1>
        <a:srgbClr val="FFFFFF"/>
      </a:lt1>
      <a:dk2>
        <a:srgbClr val="44546A"/>
      </a:dk2>
      <a:lt2>
        <a:srgbClr val="E7E6E6"/>
      </a:lt2>
      <a:accent1>
        <a:srgbClr val="FFD478"/>
      </a:accent1>
      <a:accent2>
        <a:srgbClr val="005392"/>
      </a:accent2>
      <a:accent3>
        <a:srgbClr val="FFD478"/>
      </a:accent3>
      <a:accent4>
        <a:srgbClr val="005392"/>
      </a:accent4>
      <a:accent5>
        <a:srgbClr val="FFD478"/>
      </a:accent5>
      <a:accent6>
        <a:srgbClr val="005392"/>
      </a:accent6>
      <a:hlink>
        <a:srgbClr val="FFD478"/>
      </a:hlink>
      <a:folHlink>
        <a:srgbClr val="FFD478"/>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3036</TotalTime>
  <Words>1154</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Arial Unicode MS</vt:lpstr>
      <vt:lpstr>Calibri</vt:lpstr>
      <vt:lpstr>FZShuTi</vt:lpstr>
      <vt:lpstr>Wingdings</vt:lpstr>
      <vt:lpstr>Office Theme</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John Nguyen</cp:lastModifiedBy>
  <cp:revision>115</cp:revision>
  <dcterms:created xsi:type="dcterms:W3CDTF">2019-01-14T06:35:35Z</dcterms:created>
  <dcterms:modified xsi:type="dcterms:W3CDTF">2020-04-30T21:12:03Z</dcterms:modified>
</cp:coreProperties>
</file>