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306" r:id="rId3"/>
    <p:sldId id="322" r:id="rId4"/>
    <p:sldId id="323" r:id="rId5"/>
    <p:sldId id="318" r:id="rId6"/>
    <p:sldId id="312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574" autoAdjust="0"/>
    <p:restoredTop sz="94291" autoAdjust="0"/>
  </p:normalViewPr>
  <p:slideViewPr>
    <p:cSldViewPr>
      <p:cViewPr varScale="1">
        <p:scale>
          <a:sx n="72" d="100"/>
          <a:sy n="72" d="100"/>
        </p:scale>
        <p:origin x="124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95970C-DBCE-43B9-A93E-7C03C56F7D8C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EAD45B-A3E1-4C19-A2E8-5E9300342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5287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208313-4F2C-49BA-9F7B-4F4E4280B8D0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E90D46-B0EB-4A90-B10B-B9EE2653B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620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D4A32-0B9F-41C2-B104-526ECE39E2AB}" type="datetime1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EF71258-2712-48A3-9F52-B34C30672BC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5E1E-79A9-44BD-9CEA-E2BD72AA8C59}" type="datetime1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71258-2712-48A3-9F52-B34C30672B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8F14D-A863-4705-9C95-70F144148246}" type="datetime1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71258-2712-48A3-9F52-B34C30672B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2456B-9EE2-419A-9034-3F62AFFDDEF0}" type="datetime1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71258-2712-48A3-9F52-B34C30672B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CC3DB-94EA-4CCE-A9A2-4D99F0D291CD}" type="datetime1">
              <a:rPr lang="en-US" smtClean="0"/>
              <a:t>12/13/2021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71258-2712-48A3-9F52-B34C30672BC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534C-E93A-463C-BB0E-E796954CB67B}" type="datetime1">
              <a:rPr lang="en-US" smtClean="0"/>
              <a:t>12/13/2021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71258-2712-48A3-9F52-B34C30672B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98E53-8FE4-4084-8EF2-2DED6D779D90}" type="datetime1">
              <a:rPr lang="en-US" smtClean="0"/>
              <a:t>12/13/2021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71258-2712-48A3-9F52-B34C30672B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FF3D2-A182-4832-B30E-57B5B6528750}" type="datetime1">
              <a:rPr lang="en-US" smtClean="0"/>
              <a:t>12/13/2021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71258-2712-48A3-9F52-B34C30672B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8BE29-1271-453A-BCE2-5B1CEB67829A}" type="datetime1">
              <a:rPr lang="en-US" smtClean="0"/>
              <a:t>12/13/2021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71258-2712-48A3-9F52-B34C30672B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3407A-06A7-48C0-A2E7-D59612614B74}" type="datetime1">
              <a:rPr lang="en-US" smtClean="0"/>
              <a:t>12/13/2021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71258-2712-48A3-9F52-B34C30672BC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4CEAD-F5FF-46A0-ABAD-3E749A06BEBA}" type="datetime1">
              <a:rPr lang="en-US" smtClean="0"/>
              <a:t>12/13/2021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71258-2712-48A3-9F52-B34C30672BC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A4F7D31-2EDB-482B-A1EB-107519280147}" type="datetime1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EF71258-2712-48A3-9F52-B34C30672BC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lmcallister@peralta.edu" TargetMode="External"/><Relationship Id="rId2" Type="http://schemas.openxmlformats.org/officeDocument/2006/relationships/hyperlink" Target="mailto:mbersamin@peralta.ed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1000" dirty="0"/>
              <a:t>UPDATES AND NEXT STEPS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Guided Pathways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778"/>
          <a:stretch/>
        </p:blipFill>
        <p:spPr>
          <a:xfrm>
            <a:off x="2743200" y="838200"/>
            <a:ext cx="3349759" cy="190500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8BFF85-2C7E-4C97-9687-718A79224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71258-2712-48A3-9F52-B34C30672BC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79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BCD56-1878-42DB-9C0D-20ED88F3B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Updates Fall 2021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EAA061-2E9E-4A38-9A39-57CAC7F293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9702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Informational Presentations</a:t>
            </a:r>
          </a:p>
          <a:p>
            <a:pPr lvl="1"/>
            <a:r>
              <a:rPr lang="en-US" dirty="0"/>
              <a:t>Classified Senate 11/10</a:t>
            </a:r>
          </a:p>
          <a:p>
            <a:pPr lvl="1"/>
            <a:r>
              <a:rPr lang="en-US" dirty="0"/>
              <a:t>Faculty Senate 11/3</a:t>
            </a:r>
          </a:p>
          <a:p>
            <a:pPr lvl="1"/>
            <a:r>
              <a:rPr lang="en-US" dirty="0"/>
              <a:t>ASBCC 11/18</a:t>
            </a:r>
          </a:p>
          <a:p>
            <a:pPr lvl="1"/>
            <a:r>
              <a:rPr lang="en-US" dirty="0"/>
              <a:t>IPC 12/9</a:t>
            </a:r>
          </a:p>
          <a:p>
            <a:r>
              <a:rPr lang="en-US" dirty="0"/>
              <a:t>Endorsement of Spring 22 Work Plan</a:t>
            </a:r>
          </a:p>
          <a:p>
            <a:pPr lvl="1"/>
            <a:r>
              <a:rPr lang="en-US" dirty="0"/>
              <a:t>Faculty Senate 12/1</a:t>
            </a:r>
          </a:p>
          <a:p>
            <a:pPr lvl="1"/>
            <a:r>
              <a:rPr lang="en-US" dirty="0"/>
              <a:t>ASBCC 12/9</a:t>
            </a:r>
          </a:p>
          <a:p>
            <a:r>
              <a:rPr lang="en-US" dirty="0"/>
              <a:t>Pilot ACP Working Group (People, Society and Public Service, Arts and Culture)</a:t>
            </a:r>
          </a:p>
          <a:p>
            <a:pPr lvl="1"/>
            <a:r>
              <a:rPr lang="en-US" dirty="0"/>
              <a:t>Identified questions and challenges to address</a:t>
            </a:r>
            <a:endParaRPr lang="en-US" sz="1800" dirty="0"/>
          </a:p>
          <a:p>
            <a:pPr lvl="1"/>
            <a:r>
              <a:rPr lang="en-US" dirty="0"/>
              <a:t>Mapped success pathway for:</a:t>
            </a:r>
          </a:p>
          <a:p>
            <a:pPr lvl="3"/>
            <a:r>
              <a:rPr lang="en-US" dirty="0"/>
              <a:t>Philosophy</a:t>
            </a:r>
          </a:p>
          <a:p>
            <a:pPr lvl="3"/>
            <a:r>
              <a:rPr lang="en-US" dirty="0"/>
              <a:t>HUSV</a:t>
            </a:r>
          </a:p>
          <a:p>
            <a:pPr lvl="3"/>
            <a:r>
              <a:rPr lang="en-US" dirty="0"/>
              <a:t>Political Science</a:t>
            </a:r>
          </a:p>
          <a:p>
            <a:pPr lvl="3"/>
            <a:r>
              <a:rPr lang="en-US" dirty="0"/>
              <a:t>Global Studies</a:t>
            </a:r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F772A9-8A75-4CF1-84CF-40E65ACDF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71258-2712-48A3-9F52-B34C30672BC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237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051B72-81CE-4C9C-B478-62E7CAF69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B66165-E923-4DFA-99B1-9178D0192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71258-2712-48A3-9F52-B34C30672BCE}" type="slidenum">
              <a:rPr lang="en-US" smtClean="0"/>
              <a:t>3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1D43A1C-09B1-4117-ACD9-F240D17429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304800"/>
            <a:ext cx="8935100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4747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8682DC-8974-4BEB-BAE6-F0FB926AC6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DBEDF0-E2B0-4BAD-AE50-DC0BD146F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71258-2712-48A3-9F52-B34C30672BCE}" type="slidenum">
              <a:rPr lang="en-US" smtClean="0"/>
              <a:t>4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C97DF3D-3B2D-4E83-946C-031D71906A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17" y="228600"/>
            <a:ext cx="8932069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004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B37E1-5EC9-46CC-8841-EA2A9F1B8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 OF ACTION 2022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F5F943-B6D6-4343-8E6E-AB91D05C76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4958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Faculty and Staff Professional Development Day (1/21): Community activity and discussion around programs in relation to drafted ACPs</a:t>
            </a:r>
          </a:p>
          <a:p>
            <a:pPr lvl="0"/>
            <a:r>
              <a:rPr lang="en-US" dirty="0"/>
              <a:t>Call out for 12 faculty to serve as ACP representatives and workgroup leads </a:t>
            </a:r>
          </a:p>
          <a:p>
            <a:pPr lvl="0"/>
            <a:r>
              <a:rPr lang="en-US" dirty="0"/>
              <a:t>Finalize names and descriptors ACPs</a:t>
            </a:r>
          </a:p>
          <a:p>
            <a:pPr lvl="0"/>
            <a:r>
              <a:rPr lang="en-US" dirty="0"/>
              <a:t>Develop institutional (spring ‘22) and student facing success maps (fall ‘22) for within ACPs and by program</a:t>
            </a:r>
          </a:p>
          <a:p>
            <a:pPr lvl="0"/>
            <a:r>
              <a:rPr lang="en-US" dirty="0"/>
              <a:t>Focus groups and 2+ town hall forums for students</a:t>
            </a:r>
          </a:p>
          <a:p>
            <a:pPr lvl="0"/>
            <a:r>
              <a:rPr lang="en-US" dirty="0"/>
              <a:t>Connect ACPs with ongoing BCC projects (dual enrollment on ramps, peer “success incubators”, HSI programming)</a:t>
            </a:r>
          </a:p>
          <a:p>
            <a:pPr marL="114300" lvl="0" indent="0">
              <a:buNone/>
            </a:pPr>
            <a:endParaRPr lang="en-US" dirty="0"/>
          </a:p>
          <a:p>
            <a:pPr marL="114300" lvl="0" indent="0">
              <a:buNone/>
            </a:pPr>
            <a:r>
              <a:rPr lang="en-US" dirty="0"/>
              <a:t>*support from First Floor Consulting group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B3FE9E-B53E-484F-B11B-66A0F9DC3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71258-2712-48A3-9F52-B34C30672BC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1128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D4FAD-0473-4C33-9ADB-14CA55AF6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AND THANK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2EB5F2-B439-404A-8BF2-75D8843DB5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Questions or comments:</a:t>
            </a:r>
          </a:p>
          <a:p>
            <a:pPr lvl="1"/>
            <a:r>
              <a:rPr lang="en-US" dirty="0"/>
              <a:t>Melina Bersamin – </a:t>
            </a:r>
            <a:r>
              <a:rPr lang="en-US" dirty="0">
                <a:hlinkClick r:id="rId2"/>
              </a:rPr>
              <a:t>mbersamin@peralta.edu</a:t>
            </a:r>
            <a:endParaRPr lang="en-US" dirty="0"/>
          </a:p>
          <a:p>
            <a:pPr lvl="1"/>
            <a:r>
              <a:rPr lang="en-US" dirty="0"/>
              <a:t>Linda McAllister - </a:t>
            </a:r>
            <a:r>
              <a:rPr lang="en-US" dirty="0">
                <a:hlinkClick r:id="rId3"/>
              </a:rPr>
              <a:t>lmcallister@peralta.edu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53ACB4-08D6-4541-A011-4D1884E54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71258-2712-48A3-9F52-B34C30672BC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8326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4957</TotalTime>
  <Words>197</Words>
  <Application>Microsoft Office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Book Antiqua</vt:lpstr>
      <vt:lpstr>Calibri</vt:lpstr>
      <vt:lpstr>Century Gothic</vt:lpstr>
      <vt:lpstr>Apothecary</vt:lpstr>
      <vt:lpstr>Guided Pathways</vt:lpstr>
      <vt:lpstr>Updates Fall 2021</vt:lpstr>
      <vt:lpstr>PowerPoint Presentation</vt:lpstr>
      <vt:lpstr>PowerPoint Presentation</vt:lpstr>
      <vt:lpstr>PLAN OF ACTION 2022 </vt:lpstr>
      <vt:lpstr>QUESTIONS AND THANK You</vt:lpstr>
    </vt:vector>
  </TitlesOfParts>
  <Company>PCCD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Guided Pathways</dc:title>
  <dc:creator>Phoumy Sayavong</dc:creator>
  <cp:lastModifiedBy>Melina Bersamin</cp:lastModifiedBy>
  <cp:revision>113</cp:revision>
  <cp:lastPrinted>2018-02-26T16:53:01Z</cp:lastPrinted>
  <dcterms:created xsi:type="dcterms:W3CDTF">2018-02-11T22:30:53Z</dcterms:created>
  <dcterms:modified xsi:type="dcterms:W3CDTF">2021-12-13T19:02:34Z</dcterms:modified>
</cp:coreProperties>
</file>