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58" r:id="rId8"/>
    <p:sldId id="267" r:id="rId9"/>
    <p:sldId id="270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F781-CE16-4221-95CF-3109806C340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C6E6-85A3-42DA-BA26-719A39D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virtualgrad.marchingorde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virtualgrad.marchingorde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8855"/>
            <a:ext cx="9144000" cy="2387600"/>
          </a:xfrm>
        </p:spPr>
        <p:txBody>
          <a:bodyPr/>
          <a:lstStyle/>
          <a:p>
            <a:r>
              <a:rPr lang="en-US" b="1" dirty="0" smtClean="0"/>
              <a:t>Virtual Graduation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96455"/>
            <a:ext cx="9144000" cy="1655762"/>
          </a:xfrm>
        </p:spPr>
        <p:txBody>
          <a:bodyPr/>
          <a:lstStyle/>
          <a:p>
            <a:r>
              <a:rPr lang="en-US" dirty="0" smtClean="0"/>
              <a:t>May 22</a:t>
            </a:r>
            <a:r>
              <a:rPr lang="en-US" baseline="30000" dirty="0" smtClean="0"/>
              <a:t>nd</a:t>
            </a:r>
            <a:r>
              <a:rPr lang="en-US" dirty="0" smtClean="0"/>
              <a:t>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0" y="408429"/>
            <a:ext cx="3349759" cy="1816612"/>
          </a:xfrm>
          <a:prstGeom prst="rect">
            <a:avLst/>
          </a:prstGeom>
        </p:spPr>
      </p:pic>
      <p:pic>
        <p:nvPicPr>
          <p:cNvPr id="1026" name="Picture 2" descr="https://lightroom.adobe.com/v2c/spaces/c72acbd13ca8487ab433a22cfb656d8b/assets/1735b0b290764c0d9717b69707e90e40/revisions/2121c528d8ed44a9a60520f0ea6d760b/renditions/533c6944c67f46c5fd500647c00950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20" y="3715600"/>
            <a:ext cx="4391465" cy="2927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ptop computer isolated on white background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14119" r="3164" b="21606"/>
          <a:stretch/>
        </p:blipFill>
        <p:spPr bwMode="auto">
          <a:xfrm>
            <a:off x="6496595" y="3984873"/>
            <a:ext cx="4219302" cy="23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of the Commencement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Peralta TV will be putting all the speeches and slides together in a video and will be available for the public to view on YouTube on May 22</a:t>
            </a:r>
            <a:r>
              <a:rPr lang="en-US" baseline="30000" dirty="0" smtClean="0"/>
              <a:t>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86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Input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02" t="11758" r="27327" b="8109"/>
          <a:stretch/>
        </p:blipFill>
        <p:spPr>
          <a:xfrm>
            <a:off x="2873829" y="1319348"/>
            <a:ext cx="5577839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41" t="15982" r="30188" b="20803"/>
          <a:stretch/>
        </p:blipFill>
        <p:spPr>
          <a:xfrm>
            <a:off x="2377439" y="737100"/>
            <a:ext cx="7001693" cy="57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" y="1604917"/>
            <a:ext cx="10058400" cy="3715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380" y="958586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Data from 2010 - 2018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086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Amount of Student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44" y="2661647"/>
            <a:ext cx="2589712" cy="22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600" dirty="0" smtClean="0"/>
              <a:t>90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413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Speeches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Welcoming </a:t>
            </a:r>
            <a:r>
              <a:rPr lang="en-US" b="1" dirty="0" smtClean="0"/>
              <a:t>Remarks </a:t>
            </a:r>
            <a:r>
              <a:rPr lang="en-US" b="1" dirty="0"/>
              <a:t>– President</a:t>
            </a:r>
            <a:r>
              <a:rPr lang="en-US" b="1" dirty="0" smtClean="0"/>
              <a:t>: </a:t>
            </a:r>
            <a:r>
              <a:rPr lang="en-US" dirty="0" smtClean="0"/>
              <a:t>Dr. </a:t>
            </a:r>
            <a:r>
              <a:rPr lang="en-US" dirty="0" err="1" smtClean="0"/>
              <a:t>Angélica</a:t>
            </a:r>
            <a:r>
              <a:rPr lang="en-US" dirty="0" smtClean="0"/>
              <a:t> Garcia</a:t>
            </a:r>
          </a:p>
          <a:p>
            <a:r>
              <a:rPr lang="en-US" b="1" dirty="0"/>
              <a:t>Faculty Speaker: </a:t>
            </a:r>
            <a:r>
              <a:rPr lang="en-US" dirty="0"/>
              <a:t>Janine Greer</a:t>
            </a:r>
          </a:p>
          <a:p>
            <a:r>
              <a:rPr lang="en-US" b="1" dirty="0"/>
              <a:t>Classified Speaker: </a:t>
            </a:r>
            <a:r>
              <a:rPr lang="en-US" dirty="0"/>
              <a:t>Felicia </a:t>
            </a:r>
            <a:r>
              <a:rPr lang="en-US" dirty="0" smtClean="0"/>
              <a:t>Bridges</a:t>
            </a:r>
          </a:p>
          <a:p>
            <a:r>
              <a:rPr lang="en-US" b="1" dirty="0" smtClean="0"/>
              <a:t>Valedictorian: </a:t>
            </a:r>
            <a:r>
              <a:rPr lang="en-US" dirty="0" smtClean="0"/>
              <a:t>Jyoti Tuladhar</a:t>
            </a:r>
          </a:p>
          <a:p>
            <a:r>
              <a:rPr lang="en-US" b="1" dirty="0" smtClean="0"/>
              <a:t>Salutatorian</a:t>
            </a:r>
            <a:r>
              <a:rPr lang="en-US" b="1" dirty="0"/>
              <a:t>: </a:t>
            </a:r>
            <a:r>
              <a:rPr lang="en-US" dirty="0"/>
              <a:t>Violet </a:t>
            </a:r>
            <a:r>
              <a:rPr lang="en-US" dirty="0" smtClean="0"/>
              <a:t>Murov</a:t>
            </a:r>
          </a:p>
          <a:p>
            <a:r>
              <a:rPr lang="en-US" b="1" dirty="0" smtClean="0"/>
              <a:t>Closing Remarks – President: 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Angélica</a:t>
            </a:r>
            <a:r>
              <a:rPr lang="en-US" dirty="0"/>
              <a:t> </a:t>
            </a:r>
            <a:r>
              <a:rPr lang="en-US" dirty="0" smtClean="0"/>
              <a:t>Garcia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astus1-mediap.svc.ms/transform/thumbnail?provider=spo&amp;inputFormat=png&amp;cs=fFNQTw&amp;docid=https%3A%2F%2Fmarchingorder.sharepoint.com%3A443%2F_api%2Fv2.0%2Fdrives%2Fb!aGkbzuv5YEy8qGmb6FpIqZo91nRCv7ZDnyDFsol_vpHl8ruMVONcSKoUgG2Dmpbz%2Fitems%2F01JCYKF6OREDRPC4NCBRCIE74CXOHFLUWH%3Fversion%3DPublished&amp;access_token=eyJ0eXAiOiJKV1QiLCJhbGciOiJub25lIn0.eyJhdWQiOiIwMDAwMDAwMy0wMDAwLTBmZjEtY2UwMC0wMDAwMDAwMDAwMDAvbWFyY2hpbmdvcmRlci5zaGFyZXBvaW50LmNvbUAzMGJiZDRjMy1kOWZlLTQ5OGMtODdlNC0wNzRlMWI0NzdkOGUiLCJpc3MiOiIwMDAwMDAwMy0wMDAwLTBmZjEtY2UwMC0wMDAwMDAwMDAwMDAiLCJuYmYiOiIxNTg3NTA1MTQzIiwiZXhwIjoiMTU4NzUyNjc0MyIsImVuZHBvaW50dXJsIjoiTnp0cVEyRXpPTHpEaE8ra3kxUEFOam1DaUNBajBUOTFGeS9INkxQTFBXND0iLCJlbmRwb2ludHVybExlbmd0aCI6IjEyMCIsImlzbG9vcGJhY2siOiJUcnVlIiwiY2lkIjoiWVdZd1pEUmlPV1l0TWpBMFpDMWlNREF3TFdRMk16a3RNRGsxTjJVME9EUTJaVE13IiwidmVyIjoiaGFzaGVkcHJvb2Z0b2tlbiIsInNpdGVpZCI6IlkyVXhZalk1TmpndFpqbGxZaTAwWXpZd0xXSmpZVGd0TmprNVltVTROV0UwT0dFNSIsIm5hbWVpZCI6IjAjLmZ8bWVtYmVyc2hpcHx1cm4lM2FzcG8lM2Fhbm9uI2UyZDc5MDEzYTZhZDQ4NDhmNTk1MTk4N2U5NWE0MzJiZTAxODAyNGZjOGYwNzVjNTI5MWU5MTExMTI0OGE5YjQiLCJuaWkiOiJtaWNyb3NvZnQuc2hhcmVwb2ludCIsImlzdXNlciI6InRydWUiLCJjYWNoZWtleSI6IjBoLmZ8bWVtYmVyc2hpcHx1cm4lM2FzcG8lM2Fhbm9uI2UyZDc5MDEzYTZhZDQ4NDhmNTk1MTk4N2U5NWE0MzJiZTAxODAyNGZjOGYwNzVjNTI5MWU5MTExMTI0OGE5YjQiLCJzaGFyaW5naWQiOiJmd1JWbFhPYU9VTzBUNGNhNEtiVVNRIiwidHQiOiIwIiwidXNlUGVyc2lzdGVudENvb2tpZSI6IjIifQ.WFYxc0p6Nk1qMC9oYUkvUnFwL0RTYnU4N0RIZUdXZlh1eHRkeUNzRFAvTT0&amp;encodeFailures=1&amp;srcWidth=&amp;srcHeight=&amp;width=1089&amp;height=612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2" y="623751"/>
            <a:ext cx="103632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of Virtual Commencement Webpage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9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https://virtualgrad.marchingorder.com/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49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Sample of Virtual Commencement Webpage Continued…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3922"/>
            <a:ext cx="10515600" cy="426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https://virtualgrad.marchingorder.com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688"/>
            <a:ext cx="10058400" cy="49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Virtual Graduation</vt:lpstr>
      <vt:lpstr>Student Input</vt:lpstr>
      <vt:lpstr>PowerPoint Presentation</vt:lpstr>
      <vt:lpstr>PowerPoint Presentation</vt:lpstr>
      <vt:lpstr>Current Amount of Student Participants</vt:lpstr>
      <vt:lpstr>Speeches</vt:lpstr>
      <vt:lpstr>PowerPoint Presentation</vt:lpstr>
      <vt:lpstr>Sample of Virtual Commencement Webpage</vt:lpstr>
      <vt:lpstr>Sample of Virtual Commencement Webpage Continued…</vt:lpstr>
      <vt:lpstr>Video of the Commencement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Graduation</dc:title>
  <dc:creator>John Nguyen</dc:creator>
  <cp:lastModifiedBy>John Nguyen</cp:lastModifiedBy>
  <cp:revision>14</cp:revision>
  <dcterms:created xsi:type="dcterms:W3CDTF">2020-04-21T21:45:05Z</dcterms:created>
  <dcterms:modified xsi:type="dcterms:W3CDTF">2020-05-09T18:23:33Z</dcterms:modified>
</cp:coreProperties>
</file>