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13"/>
  </p:notesMasterIdLst>
  <p:handoutMasterIdLst>
    <p:handoutMasterId r:id="rId14"/>
  </p:handoutMasterIdLst>
  <p:sldIdLst>
    <p:sldId id="305" r:id="rId2"/>
    <p:sldId id="349" r:id="rId3"/>
    <p:sldId id="369" r:id="rId4"/>
    <p:sldId id="368" r:id="rId5"/>
    <p:sldId id="372" r:id="rId6"/>
    <p:sldId id="380" r:id="rId7"/>
    <p:sldId id="377" r:id="rId8"/>
    <p:sldId id="374" r:id="rId9"/>
    <p:sldId id="378" r:id="rId10"/>
    <p:sldId id="379" r:id="rId11"/>
    <p:sldId id="381" r:id="rId12"/>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a:srgbClr val="6A5410"/>
    <a:srgbClr val="977818"/>
    <a:srgbClr val="D1D17E"/>
    <a:srgbClr val="9F850D"/>
    <a:srgbClr val="085880"/>
    <a:srgbClr val="0C6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p:restoredTop sz="94646"/>
  </p:normalViewPr>
  <p:slideViewPr>
    <p:cSldViewPr>
      <p:cViewPr varScale="1">
        <p:scale>
          <a:sx n="94" d="100"/>
          <a:sy n="94" d="100"/>
        </p:scale>
        <p:origin x="1584" y="184"/>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552" y="297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62521C7-F144-43E0-A7FA-FDF623755A25}"/>
    <pc:docChg chg="modSld">
      <pc:chgData name="" userId="" providerId="" clId="Web-{762521C7-F144-43E0-A7FA-FDF623755A25}" dt="2019-05-27T20:47:52.706" v="34" actId="20577"/>
      <pc:docMkLst>
        <pc:docMk/>
      </pc:docMkLst>
      <pc:sldChg chg="modSp">
        <pc:chgData name="" userId="" providerId="" clId="Web-{762521C7-F144-43E0-A7FA-FDF623755A25}" dt="2019-05-27T20:41:34.690" v="14" actId="20577"/>
        <pc:sldMkLst>
          <pc:docMk/>
          <pc:sldMk cId="0" sldId="374"/>
        </pc:sldMkLst>
        <pc:spChg chg="mod">
          <ac:chgData name="" userId="" providerId="" clId="Web-{762521C7-F144-43E0-A7FA-FDF623755A25}" dt="2019-05-27T20:41:34.690" v="14" actId="20577"/>
          <ac:spMkLst>
            <pc:docMk/>
            <pc:sldMk cId="0" sldId="374"/>
            <ac:spMk id="12291" creationId="{75E404EC-23BA-453C-82DB-A75BB014ACA2}"/>
          </ac:spMkLst>
        </pc:spChg>
      </pc:sldChg>
      <pc:sldChg chg="modSp">
        <pc:chgData name="" userId="" providerId="" clId="Web-{762521C7-F144-43E0-A7FA-FDF623755A25}" dt="2019-05-27T20:38:28.689" v="11" actId="20577"/>
        <pc:sldMkLst>
          <pc:docMk/>
          <pc:sldMk cId="0" sldId="377"/>
        </pc:sldMkLst>
        <pc:spChg chg="mod">
          <ac:chgData name="" userId="" providerId="" clId="Web-{762521C7-F144-43E0-A7FA-FDF623755A25}" dt="2019-05-27T20:38:28.689" v="11" actId="20577"/>
          <ac:spMkLst>
            <pc:docMk/>
            <pc:sldMk cId="0" sldId="377"/>
            <ac:spMk id="11267" creationId="{9945E9E0-97F1-4885-A4C8-044873E94010}"/>
          </ac:spMkLst>
        </pc:spChg>
      </pc:sldChg>
      <pc:sldChg chg="modSp">
        <pc:chgData name="" userId="" providerId="" clId="Web-{762521C7-F144-43E0-A7FA-FDF623755A25}" dt="2019-05-27T20:47:02.925" v="30" actId="20577"/>
        <pc:sldMkLst>
          <pc:docMk/>
          <pc:sldMk cId="0" sldId="378"/>
        </pc:sldMkLst>
        <pc:spChg chg="mod">
          <ac:chgData name="" userId="" providerId="" clId="Web-{762521C7-F144-43E0-A7FA-FDF623755A25}" dt="2019-05-27T20:47:02.925" v="30" actId="20577"/>
          <ac:spMkLst>
            <pc:docMk/>
            <pc:sldMk cId="0" sldId="378"/>
            <ac:spMk id="13315" creationId="{118D8E0F-293B-4C07-8297-940FAA195D30}"/>
          </ac:spMkLst>
        </pc:spChg>
      </pc:sldChg>
      <pc:sldChg chg="modSp">
        <pc:chgData name="" userId="" providerId="" clId="Web-{762521C7-F144-43E0-A7FA-FDF623755A25}" dt="2019-05-27T20:47:52.706" v="34" actId="20577"/>
        <pc:sldMkLst>
          <pc:docMk/>
          <pc:sldMk cId="0" sldId="379"/>
        </pc:sldMkLst>
        <pc:spChg chg="mod">
          <ac:chgData name="" userId="" providerId="" clId="Web-{762521C7-F144-43E0-A7FA-FDF623755A25}" dt="2019-05-27T20:47:52.706" v="34" actId="20577"/>
          <ac:spMkLst>
            <pc:docMk/>
            <pc:sldMk cId="0" sldId="379"/>
            <ac:spMk id="16387" creationId="{9D3905FE-7610-471A-AE54-3BBF41DEFB5C}"/>
          </ac:spMkLst>
        </pc:spChg>
      </pc:sldChg>
      <pc:sldChg chg="modSp">
        <pc:chgData name="" userId="" providerId="" clId="Web-{762521C7-F144-43E0-A7FA-FDF623755A25}" dt="2019-05-27T20:37:15.299" v="6" actId="20577"/>
        <pc:sldMkLst>
          <pc:docMk/>
          <pc:sldMk cId="0" sldId="380"/>
        </pc:sldMkLst>
        <pc:spChg chg="mod">
          <ac:chgData name="" userId="" providerId="" clId="Web-{762521C7-F144-43E0-A7FA-FDF623755A25}" dt="2019-05-27T20:37:15.299" v="6" actId="20577"/>
          <ac:spMkLst>
            <pc:docMk/>
            <pc:sldMk cId="0" sldId="380"/>
            <ac:spMk id="3" creationId="{91C1CA8B-9648-40D4-ABB6-E96289676B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256C89A-E33E-43C8-BCA9-27A4DCBB107C}"/>
              </a:ext>
            </a:extLst>
          </p:cNvPr>
          <p:cNvSpPr>
            <a:spLocks noGrp="1"/>
          </p:cNvSpPr>
          <p:nvPr>
            <p:ph type="hdr" sz="quarter"/>
          </p:nvPr>
        </p:nvSpPr>
        <p:spPr>
          <a:xfrm>
            <a:off x="0" y="0"/>
            <a:ext cx="2971800" cy="465138"/>
          </a:xfrm>
          <a:prstGeom prst="rect">
            <a:avLst/>
          </a:prstGeom>
        </p:spPr>
        <p:txBody>
          <a:bodyPr vert="horz" wrap="square" lIns="93177" tIns="46589" rIns="93177" bIns="46589"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3" name="Date Placeholder 2">
            <a:extLst>
              <a:ext uri="{FF2B5EF4-FFF2-40B4-BE49-F238E27FC236}">
                <a16:creationId xmlns="" xmlns:a16="http://schemas.microsoft.com/office/drawing/2014/main" id="{AEF78898-DD04-4DED-8B5B-21AFDE3FA70B}"/>
              </a:ext>
            </a:extLst>
          </p:cNvPr>
          <p:cNvSpPr>
            <a:spLocks noGrp="1"/>
          </p:cNvSpPr>
          <p:nvPr>
            <p:ph type="dt" sz="quarter" idx="1"/>
          </p:nvPr>
        </p:nvSpPr>
        <p:spPr>
          <a:xfrm>
            <a:off x="3884613" y="0"/>
            <a:ext cx="2971800"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Times" pitchFamily="1" charset="0"/>
              </a:defRPr>
            </a:lvl1pPr>
          </a:lstStyle>
          <a:p>
            <a:pPr>
              <a:defRPr/>
            </a:pPr>
            <a:fld id="{0E800A6F-DAC6-4A80-B413-B2F790319A5C}" type="datetime1">
              <a:rPr lang="en-US" altLang="en-US"/>
              <a:pPr>
                <a:defRPr/>
              </a:pPr>
              <a:t>5/28/19</a:t>
            </a:fld>
            <a:endParaRPr lang="en-US" altLang="en-US"/>
          </a:p>
        </p:txBody>
      </p:sp>
      <p:sp>
        <p:nvSpPr>
          <p:cNvPr id="4" name="Footer Placeholder 3">
            <a:extLst>
              <a:ext uri="{FF2B5EF4-FFF2-40B4-BE49-F238E27FC236}">
                <a16:creationId xmlns="" xmlns:a16="http://schemas.microsoft.com/office/drawing/2014/main" id="{FAC81766-863A-4792-A302-9A393598934B}"/>
              </a:ext>
            </a:extLst>
          </p:cNvPr>
          <p:cNvSpPr>
            <a:spLocks noGrp="1"/>
          </p:cNvSpPr>
          <p:nvPr>
            <p:ph type="ftr" sz="quarter" idx="2"/>
          </p:nvPr>
        </p:nvSpPr>
        <p:spPr>
          <a:xfrm>
            <a:off x="0" y="8829675"/>
            <a:ext cx="2971800" cy="465138"/>
          </a:xfrm>
          <a:prstGeom prst="rect">
            <a:avLst/>
          </a:prstGeom>
        </p:spPr>
        <p:txBody>
          <a:bodyPr vert="horz" wrap="square" lIns="93177" tIns="46589" rIns="93177" bIns="46589"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5" name="Slide Number Placeholder 4">
            <a:extLst>
              <a:ext uri="{FF2B5EF4-FFF2-40B4-BE49-F238E27FC236}">
                <a16:creationId xmlns="" xmlns:a16="http://schemas.microsoft.com/office/drawing/2014/main" id="{89F4F772-39F3-49A6-942F-4EE73227E864}"/>
              </a:ext>
            </a:extLst>
          </p:cNvPr>
          <p:cNvSpPr>
            <a:spLocks noGrp="1"/>
          </p:cNvSpPr>
          <p:nvPr>
            <p:ph type="sldNum" sz="quarter" idx="3"/>
          </p:nvPr>
        </p:nvSpPr>
        <p:spPr>
          <a:xfrm>
            <a:off x="3884613" y="8829675"/>
            <a:ext cx="2971800"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9C3B9B00-059C-488C-93DA-E9D62E6558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1120732E-FA36-4B1D-A876-43713E919D33}"/>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4339" name="Rectangle 3">
            <a:extLst>
              <a:ext uri="{FF2B5EF4-FFF2-40B4-BE49-F238E27FC236}">
                <a16:creationId xmlns="" xmlns:a16="http://schemas.microsoft.com/office/drawing/2014/main" id="{213760CC-4C6E-4569-B090-AF52318B95E3}"/>
              </a:ext>
            </a:extLst>
          </p:cNvPr>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2052" name="Rectangle 4">
            <a:extLst>
              <a:ext uri="{FF2B5EF4-FFF2-40B4-BE49-F238E27FC236}">
                <a16:creationId xmlns="" xmlns:a16="http://schemas.microsoft.com/office/drawing/2014/main" id="{6E734161-EC12-4AA4-AFF2-1CD5E02A285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 xmlns:a16="http://schemas.microsoft.com/office/drawing/2014/main" id="{2538CC90-C231-4049-A99D-851821CED4E0}"/>
              </a:ext>
            </a:extLst>
          </p:cNvPr>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 xmlns:a16="http://schemas.microsoft.com/office/drawing/2014/main" id="{991E2EAD-ACAD-45B9-BE55-349A6134D331}"/>
              </a:ext>
            </a:extLst>
          </p:cNvPr>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4343" name="Rectangle 7">
            <a:extLst>
              <a:ext uri="{FF2B5EF4-FFF2-40B4-BE49-F238E27FC236}">
                <a16:creationId xmlns="" xmlns:a16="http://schemas.microsoft.com/office/drawing/2014/main" id="{FA32E6BA-B62E-4A17-B8DD-B57037C3A869}"/>
              </a:ext>
            </a:extLst>
          </p:cNvPr>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2887D58-9EA5-4737-BB71-668848B10A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 xmlns:a16="http://schemas.microsoft.com/office/drawing/2014/main" id="{C50D0003-EF69-4703-A7BB-EB1BB33D70BC}"/>
              </a:ext>
            </a:extLst>
          </p:cNvPr>
          <p:cNvSpPr>
            <a:spLocks noGrp="1" noRot="1" noChangeAspect="1" noTextEdit="1"/>
          </p:cNvSpPr>
          <p:nvPr>
            <p:ph type="sldImg"/>
          </p:nvPr>
        </p:nvSpPr>
        <p:spPr>
          <a:ln/>
        </p:spPr>
      </p:sp>
      <p:sp>
        <p:nvSpPr>
          <p:cNvPr id="5123" name="Notes Placeholder 2">
            <a:extLst>
              <a:ext uri="{FF2B5EF4-FFF2-40B4-BE49-F238E27FC236}">
                <a16:creationId xmlns="" xmlns:a16="http://schemas.microsoft.com/office/drawing/2014/main" id="{0CAB7BC4-8E26-4CC9-B734-98EB0E7C1E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5124" name="Slide Number Placeholder 3">
            <a:extLst>
              <a:ext uri="{FF2B5EF4-FFF2-40B4-BE49-F238E27FC236}">
                <a16:creationId xmlns="" xmlns:a16="http://schemas.microsoft.com/office/drawing/2014/main" id="{8F911DBE-FF38-4A7A-8880-DA453229EB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52D1C04-3737-415C-B8F2-8D2CF05DB7D8}" type="slidenum">
              <a:rPr lang="en-US" altLang="en-US" sz="1200" smtClean="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 xmlns:a16="http://schemas.microsoft.com/office/drawing/2014/main" id="{BC9C966B-A0AD-4DCC-9A83-E96B23D7DF1E}"/>
              </a:ext>
            </a:extLst>
          </p:cNvPr>
          <p:cNvSpPr>
            <a:spLocks noGrp="1"/>
          </p:cNvSpPr>
          <p:nvPr>
            <p:ph type="dt" sz="half" idx="10"/>
          </p:nvPr>
        </p:nvSpPr>
        <p:spPr/>
        <p:txBody>
          <a:bodyPr/>
          <a:lstStyle>
            <a:lvl1pPr>
              <a:defRPr/>
            </a:lvl1pPr>
          </a:lstStyle>
          <a:p>
            <a:pPr>
              <a:defRPr/>
            </a:pPr>
            <a:fld id="{DCDA9D52-7F5E-4F95-BD3D-2EFB5A5F1155}" type="datetime1">
              <a:rPr lang="en-US" altLang="en-US"/>
              <a:pPr>
                <a:defRPr/>
              </a:pPr>
              <a:t>5/28/19</a:t>
            </a:fld>
            <a:endParaRPr lang="en-US" altLang="en-US"/>
          </a:p>
        </p:txBody>
      </p:sp>
      <p:sp>
        <p:nvSpPr>
          <p:cNvPr id="5" name="Footer Placeholder 2">
            <a:extLst>
              <a:ext uri="{FF2B5EF4-FFF2-40B4-BE49-F238E27FC236}">
                <a16:creationId xmlns="" xmlns:a16="http://schemas.microsoft.com/office/drawing/2014/main" id="{FE082817-2F31-411E-A951-3471745DE9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 xmlns:a16="http://schemas.microsoft.com/office/drawing/2014/main" id="{3C39F282-666C-4054-87E4-A7FD5CE98034}"/>
              </a:ext>
            </a:extLst>
          </p:cNvPr>
          <p:cNvSpPr>
            <a:spLocks noGrp="1"/>
          </p:cNvSpPr>
          <p:nvPr>
            <p:ph type="sldNum" sz="quarter" idx="12"/>
          </p:nvPr>
        </p:nvSpPr>
        <p:spPr/>
        <p:txBody>
          <a:bodyPr/>
          <a:lstStyle>
            <a:lvl1pPr>
              <a:defRPr/>
            </a:lvl1pPr>
          </a:lstStyle>
          <a:p>
            <a:pPr>
              <a:defRPr/>
            </a:pPr>
            <a:fld id="{362C9C38-9F9E-4308-9374-108F11713796}" type="slidenum">
              <a:rPr lang="en-US" altLang="en-US"/>
              <a:pPr>
                <a:defRPr/>
              </a:pPr>
              <a:t>‹#›</a:t>
            </a:fld>
            <a:endParaRPr lang="en-US" altLang="en-US"/>
          </a:p>
        </p:txBody>
      </p:sp>
    </p:spTree>
    <p:extLst>
      <p:ext uri="{BB962C8B-B14F-4D97-AF65-F5344CB8AC3E}">
        <p14:creationId xmlns:p14="http://schemas.microsoft.com/office/powerpoint/2010/main" val="7059891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 xmlns:a16="http://schemas.microsoft.com/office/drawing/2014/main" id="{F0A48624-B2E1-4CD3-A4F9-524C0DBF1241}"/>
              </a:ext>
            </a:extLst>
          </p:cNvPr>
          <p:cNvSpPr>
            <a:spLocks noGrp="1"/>
          </p:cNvSpPr>
          <p:nvPr>
            <p:ph type="dt" sz="half" idx="10"/>
          </p:nvPr>
        </p:nvSpPr>
        <p:spPr/>
        <p:txBody>
          <a:bodyPr/>
          <a:lstStyle>
            <a:lvl1pPr>
              <a:defRPr/>
            </a:lvl1pPr>
          </a:lstStyle>
          <a:p>
            <a:pPr>
              <a:defRPr/>
            </a:pPr>
            <a:fld id="{7C6EE17E-D2E3-4A60-8B78-07921724F6B8}" type="datetime1">
              <a:rPr lang="en-US" altLang="en-US"/>
              <a:pPr>
                <a:defRPr/>
              </a:pPr>
              <a:t>5/28/19</a:t>
            </a:fld>
            <a:endParaRPr lang="en-US" altLang="en-US"/>
          </a:p>
        </p:txBody>
      </p:sp>
      <p:sp>
        <p:nvSpPr>
          <p:cNvPr id="5" name="Footer Placeholder 2">
            <a:extLst>
              <a:ext uri="{FF2B5EF4-FFF2-40B4-BE49-F238E27FC236}">
                <a16:creationId xmlns="" xmlns:a16="http://schemas.microsoft.com/office/drawing/2014/main" id="{BDBBDA31-64B5-4C1F-B1A4-113AFBA78A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 xmlns:a16="http://schemas.microsoft.com/office/drawing/2014/main" id="{09CB3173-78DC-4797-9DFE-F3DB2F24E42D}"/>
              </a:ext>
            </a:extLst>
          </p:cNvPr>
          <p:cNvSpPr>
            <a:spLocks noGrp="1"/>
          </p:cNvSpPr>
          <p:nvPr>
            <p:ph type="sldNum" sz="quarter" idx="12"/>
          </p:nvPr>
        </p:nvSpPr>
        <p:spPr/>
        <p:txBody>
          <a:bodyPr/>
          <a:lstStyle>
            <a:lvl1pPr>
              <a:defRPr/>
            </a:lvl1pPr>
          </a:lstStyle>
          <a:p>
            <a:pPr>
              <a:defRPr/>
            </a:pPr>
            <a:fld id="{7076A8D4-6DC5-48C7-B576-B3F0F087A86C}" type="slidenum">
              <a:rPr lang="en-US" altLang="en-US"/>
              <a:pPr>
                <a:defRPr/>
              </a:pPr>
              <a:t>‹#›</a:t>
            </a:fld>
            <a:endParaRPr lang="en-US" altLang="en-US"/>
          </a:p>
        </p:txBody>
      </p:sp>
    </p:spTree>
    <p:extLst>
      <p:ext uri="{BB962C8B-B14F-4D97-AF65-F5344CB8AC3E}">
        <p14:creationId xmlns:p14="http://schemas.microsoft.com/office/powerpoint/2010/main" val="2214702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 xmlns:a16="http://schemas.microsoft.com/office/drawing/2014/main" id="{1F461160-3124-4BD1-90B9-B865F20081BE}"/>
              </a:ext>
            </a:extLst>
          </p:cNvPr>
          <p:cNvSpPr>
            <a:spLocks noGrp="1"/>
          </p:cNvSpPr>
          <p:nvPr>
            <p:ph type="dt" sz="half" idx="10"/>
          </p:nvPr>
        </p:nvSpPr>
        <p:spPr/>
        <p:txBody>
          <a:bodyPr/>
          <a:lstStyle>
            <a:lvl1pPr>
              <a:defRPr/>
            </a:lvl1pPr>
          </a:lstStyle>
          <a:p>
            <a:pPr>
              <a:defRPr/>
            </a:pPr>
            <a:fld id="{86E0B0F3-F6C4-4879-AC09-28BD85BD41E4}" type="datetime1">
              <a:rPr lang="en-US" altLang="en-US"/>
              <a:pPr>
                <a:defRPr/>
              </a:pPr>
              <a:t>5/28/19</a:t>
            </a:fld>
            <a:endParaRPr lang="en-US" altLang="en-US"/>
          </a:p>
        </p:txBody>
      </p:sp>
      <p:sp>
        <p:nvSpPr>
          <p:cNvPr id="5" name="Footer Placeholder 2">
            <a:extLst>
              <a:ext uri="{FF2B5EF4-FFF2-40B4-BE49-F238E27FC236}">
                <a16:creationId xmlns="" xmlns:a16="http://schemas.microsoft.com/office/drawing/2014/main" id="{8C04E38B-AEE0-4073-A40F-9CE83287F4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 xmlns:a16="http://schemas.microsoft.com/office/drawing/2014/main" id="{553D0935-2576-41B4-88EA-4DA4B8E78227}"/>
              </a:ext>
            </a:extLst>
          </p:cNvPr>
          <p:cNvSpPr>
            <a:spLocks noGrp="1"/>
          </p:cNvSpPr>
          <p:nvPr>
            <p:ph type="sldNum" sz="quarter" idx="12"/>
          </p:nvPr>
        </p:nvSpPr>
        <p:spPr/>
        <p:txBody>
          <a:bodyPr/>
          <a:lstStyle>
            <a:lvl1pPr>
              <a:defRPr/>
            </a:lvl1pPr>
          </a:lstStyle>
          <a:p>
            <a:pPr>
              <a:defRPr/>
            </a:pPr>
            <a:fld id="{79918E4A-F825-43AD-9212-27BE650C9541}" type="slidenum">
              <a:rPr lang="en-US" altLang="en-US"/>
              <a:pPr>
                <a:defRPr/>
              </a:pPr>
              <a:t>‹#›</a:t>
            </a:fld>
            <a:endParaRPr lang="en-US" altLang="en-US"/>
          </a:p>
        </p:txBody>
      </p:sp>
    </p:spTree>
    <p:extLst>
      <p:ext uri="{BB962C8B-B14F-4D97-AF65-F5344CB8AC3E}">
        <p14:creationId xmlns:p14="http://schemas.microsoft.com/office/powerpoint/2010/main" val="32417333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 xmlns:a16="http://schemas.microsoft.com/office/drawing/2014/main" id="{CBFF1666-EEA3-4899-BB0D-51F9B4420492}"/>
              </a:ext>
            </a:extLst>
          </p:cNvPr>
          <p:cNvSpPr>
            <a:spLocks noGrp="1"/>
          </p:cNvSpPr>
          <p:nvPr>
            <p:ph type="dt" sz="half" idx="10"/>
          </p:nvPr>
        </p:nvSpPr>
        <p:spPr/>
        <p:txBody>
          <a:bodyPr/>
          <a:lstStyle>
            <a:lvl1pPr>
              <a:defRPr/>
            </a:lvl1pPr>
          </a:lstStyle>
          <a:p>
            <a:pPr>
              <a:defRPr/>
            </a:pPr>
            <a:fld id="{376B9324-001B-42A6-8200-98756E66321A}" type="datetime1">
              <a:rPr lang="en-US" altLang="en-US"/>
              <a:pPr>
                <a:defRPr/>
              </a:pPr>
              <a:t>5/28/19</a:t>
            </a:fld>
            <a:endParaRPr lang="en-US" altLang="en-US"/>
          </a:p>
        </p:txBody>
      </p:sp>
      <p:sp>
        <p:nvSpPr>
          <p:cNvPr id="5" name="Footer Placeholder 2">
            <a:extLst>
              <a:ext uri="{FF2B5EF4-FFF2-40B4-BE49-F238E27FC236}">
                <a16:creationId xmlns="" xmlns:a16="http://schemas.microsoft.com/office/drawing/2014/main" id="{2BBCDA07-8D3F-4429-8054-D49C931E5A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 xmlns:a16="http://schemas.microsoft.com/office/drawing/2014/main" id="{9599D024-337A-46BA-95D3-BDF578B2F936}"/>
              </a:ext>
            </a:extLst>
          </p:cNvPr>
          <p:cNvSpPr>
            <a:spLocks noGrp="1"/>
          </p:cNvSpPr>
          <p:nvPr>
            <p:ph type="sldNum" sz="quarter" idx="12"/>
          </p:nvPr>
        </p:nvSpPr>
        <p:spPr/>
        <p:txBody>
          <a:bodyPr/>
          <a:lstStyle>
            <a:lvl1pPr>
              <a:defRPr/>
            </a:lvl1pPr>
          </a:lstStyle>
          <a:p>
            <a:pPr>
              <a:defRPr/>
            </a:pPr>
            <a:fld id="{23731E8D-B39A-4168-9C21-00A7F821A4FF}" type="slidenum">
              <a:rPr lang="en-US" altLang="en-US"/>
              <a:pPr>
                <a:defRPr/>
              </a:pPr>
              <a:t>‹#›</a:t>
            </a:fld>
            <a:endParaRPr lang="en-US" altLang="en-US"/>
          </a:p>
        </p:txBody>
      </p:sp>
    </p:spTree>
    <p:extLst>
      <p:ext uri="{BB962C8B-B14F-4D97-AF65-F5344CB8AC3E}">
        <p14:creationId xmlns:p14="http://schemas.microsoft.com/office/powerpoint/2010/main" val="357893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 xmlns:a16="http://schemas.microsoft.com/office/drawing/2014/main" id="{DA624880-ED04-4594-928C-0339158D6056}"/>
              </a:ext>
            </a:extLst>
          </p:cNvPr>
          <p:cNvSpPr>
            <a:spLocks noGrp="1"/>
          </p:cNvSpPr>
          <p:nvPr>
            <p:ph type="dt" sz="half" idx="10"/>
          </p:nvPr>
        </p:nvSpPr>
        <p:spPr/>
        <p:txBody>
          <a:bodyPr/>
          <a:lstStyle>
            <a:lvl1pPr>
              <a:defRPr/>
            </a:lvl1pPr>
          </a:lstStyle>
          <a:p>
            <a:pPr>
              <a:defRPr/>
            </a:pPr>
            <a:fld id="{1BECE97E-64BF-44DD-A78B-243CB7878E64}" type="datetime1">
              <a:rPr lang="en-US" altLang="en-US"/>
              <a:pPr>
                <a:defRPr/>
              </a:pPr>
              <a:t>5/28/19</a:t>
            </a:fld>
            <a:endParaRPr lang="en-US" altLang="en-US"/>
          </a:p>
        </p:txBody>
      </p:sp>
      <p:sp>
        <p:nvSpPr>
          <p:cNvPr id="5" name="Footer Placeholder 2">
            <a:extLst>
              <a:ext uri="{FF2B5EF4-FFF2-40B4-BE49-F238E27FC236}">
                <a16:creationId xmlns="" xmlns:a16="http://schemas.microsoft.com/office/drawing/2014/main" id="{C34A85B2-3736-4778-95C4-564A2750D7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 xmlns:a16="http://schemas.microsoft.com/office/drawing/2014/main" id="{B5B250C0-62D1-4969-BA6D-4BBF59070559}"/>
              </a:ext>
            </a:extLst>
          </p:cNvPr>
          <p:cNvSpPr>
            <a:spLocks noGrp="1"/>
          </p:cNvSpPr>
          <p:nvPr>
            <p:ph type="sldNum" sz="quarter" idx="12"/>
          </p:nvPr>
        </p:nvSpPr>
        <p:spPr/>
        <p:txBody>
          <a:bodyPr/>
          <a:lstStyle>
            <a:lvl1pPr>
              <a:defRPr/>
            </a:lvl1pPr>
          </a:lstStyle>
          <a:p>
            <a:pPr>
              <a:defRPr/>
            </a:pPr>
            <a:fld id="{F414644F-0D56-4465-990C-ABDA1FCEF46E}" type="slidenum">
              <a:rPr lang="en-US" altLang="en-US"/>
              <a:pPr>
                <a:defRPr/>
              </a:pPr>
              <a:t>‹#›</a:t>
            </a:fld>
            <a:endParaRPr lang="en-US" altLang="en-US"/>
          </a:p>
        </p:txBody>
      </p:sp>
    </p:spTree>
    <p:extLst>
      <p:ext uri="{BB962C8B-B14F-4D97-AF65-F5344CB8AC3E}">
        <p14:creationId xmlns:p14="http://schemas.microsoft.com/office/powerpoint/2010/main" val="33990191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 xmlns:a16="http://schemas.microsoft.com/office/drawing/2014/main" id="{2EFC806A-2436-41B1-94B4-6CC8D3E8F5BD}"/>
              </a:ext>
            </a:extLst>
          </p:cNvPr>
          <p:cNvSpPr>
            <a:spLocks noGrp="1"/>
          </p:cNvSpPr>
          <p:nvPr>
            <p:ph type="dt" sz="half" idx="10"/>
          </p:nvPr>
        </p:nvSpPr>
        <p:spPr/>
        <p:txBody>
          <a:bodyPr/>
          <a:lstStyle>
            <a:lvl1pPr>
              <a:defRPr/>
            </a:lvl1pPr>
          </a:lstStyle>
          <a:p>
            <a:pPr>
              <a:defRPr/>
            </a:pPr>
            <a:fld id="{41752238-8CC6-47C2-B177-C2BC5B87C63A}" type="datetime1">
              <a:rPr lang="en-US" altLang="en-US"/>
              <a:pPr>
                <a:defRPr/>
              </a:pPr>
              <a:t>5/28/19</a:t>
            </a:fld>
            <a:endParaRPr lang="en-US" altLang="en-US"/>
          </a:p>
        </p:txBody>
      </p:sp>
      <p:sp>
        <p:nvSpPr>
          <p:cNvPr id="6" name="Footer Placeholder 2">
            <a:extLst>
              <a:ext uri="{FF2B5EF4-FFF2-40B4-BE49-F238E27FC236}">
                <a16:creationId xmlns="" xmlns:a16="http://schemas.microsoft.com/office/drawing/2014/main" id="{EA9CC595-1D14-44B4-A162-88610DB6E2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 xmlns:a16="http://schemas.microsoft.com/office/drawing/2014/main" id="{04A91A4F-24FD-4767-8DBA-196A05D71281}"/>
              </a:ext>
            </a:extLst>
          </p:cNvPr>
          <p:cNvSpPr>
            <a:spLocks noGrp="1"/>
          </p:cNvSpPr>
          <p:nvPr>
            <p:ph type="sldNum" sz="quarter" idx="12"/>
          </p:nvPr>
        </p:nvSpPr>
        <p:spPr/>
        <p:txBody>
          <a:bodyPr/>
          <a:lstStyle>
            <a:lvl1pPr>
              <a:defRPr/>
            </a:lvl1pPr>
          </a:lstStyle>
          <a:p>
            <a:pPr>
              <a:defRPr/>
            </a:pPr>
            <a:fld id="{D64C6191-1667-4BDD-80BA-32A369EE873F}" type="slidenum">
              <a:rPr lang="en-US" altLang="en-US"/>
              <a:pPr>
                <a:defRPr/>
              </a:pPr>
              <a:t>‹#›</a:t>
            </a:fld>
            <a:endParaRPr lang="en-US" altLang="en-US"/>
          </a:p>
        </p:txBody>
      </p:sp>
    </p:spTree>
    <p:extLst>
      <p:ext uri="{BB962C8B-B14F-4D97-AF65-F5344CB8AC3E}">
        <p14:creationId xmlns:p14="http://schemas.microsoft.com/office/powerpoint/2010/main" val="318200721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 xmlns:a16="http://schemas.microsoft.com/office/drawing/2014/main" id="{8B8BF12E-287C-4788-A5B1-53890A6BEABA}"/>
              </a:ext>
            </a:extLst>
          </p:cNvPr>
          <p:cNvSpPr>
            <a:spLocks noGrp="1"/>
          </p:cNvSpPr>
          <p:nvPr>
            <p:ph type="dt" sz="half" idx="10"/>
          </p:nvPr>
        </p:nvSpPr>
        <p:spPr/>
        <p:txBody>
          <a:bodyPr/>
          <a:lstStyle>
            <a:lvl1pPr>
              <a:defRPr/>
            </a:lvl1pPr>
          </a:lstStyle>
          <a:p>
            <a:pPr>
              <a:defRPr/>
            </a:pPr>
            <a:fld id="{54682F08-D9EC-4E08-8A2C-DC15D570B1DB}" type="datetime1">
              <a:rPr lang="en-US" altLang="en-US"/>
              <a:pPr>
                <a:defRPr/>
              </a:pPr>
              <a:t>5/28/19</a:t>
            </a:fld>
            <a:endParaRPr lang="en-US" altLang="en-US"/>
          </a:p>
        </p:txBody>
      </p:sp>
      <p:sp>
        <p:nvSpPr>
          <p:cNvPr id="8" name="Footer Placeholder 2">
            <a:extLst>
              <a:ext uri="{FF2B5EF4-FFF2-40B4-BE49-F238E27FC236}">
                <a16:creationId xmlns="" xmlns:a16="http://schemas.microsoft.com/office/drawing/2014/main" id="{0E4D8BFE-5388-4D3D-BBB3-2C37132292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 xmlns:a16="http://schemas.microsoft.com/office/drawing/2014/main" id="{6C27A21B-7385-4CCD-9349-7B8974D05D25}"/>
              </a:ext>
            </a:extLst>
          </p:cNvPr>
          <p:cNvSpPr>
            <a:spLocks noGrp="1"/>
          </p:cNvSpPr>
          <p:nvPr>
            <p:ph type="sldNum" sz="quarter" idx="12"/>
          </p:nvPr>
        </p:nvSpPr>
        <p:spPr/>
        <p:txBody>
          <a:bodyPr/>
          <a:lstStyle>
            <a:lvl1pPr>
              <a:defRPr/>
            </a:lvl1pPr>
          </a:lstStyle>
          <a:p>
            <a:pPr>
              <a:defRPr/>
            </a:pPr>
            <a:fld id="{5C0C0D9D-76AA-44CF-82CF-D1843B20DBF4}" type="slidenum">
              <a:rPr lang="en-US" altLang="en-US"/>
              <a:pPr>
                <a:defRPr/>
              </a:pPr>
              <a:t>‹#›</a:t>
            </a:fld>
            <a:endParaRPr lang="en-US" altLang="en-US"/>
          </a:p>
        </p:txBody>
      </p:sp>
    </p:spTree>
    <p:extLst>
      <p:ext uri="{BB962C8B-B14F-4D97-AF65-F5344CB8AC3E}">
        <p14:creationId xmlns:p14="http://schemas.microsoft.com/office/powerpoint/2010/main" val="35211585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 xmlns:a16="http://schemas.microsoft.com/office/drawing/2014/main" id="{D3E16CF9-BA2F-4E18-A9AA-65845904556F}"/>
              </a:ext>
            </a:extLst>
          </p:cNvPr>
          <p:cNvSpPr>
            <a:spLocks noGrp="1"/>
          </p:cNvSpPr>
          <p:nvPr>
            <p:ph type="dt" sz="half" idx="10"/>
          </p:nvPr>
        </p:nvSpPr>
        <p:spPr/>
        <p:txBody>
          <a:bodyPr/>
          <a:lstStyle>
            <a:lvl1pPr>
              <a:defRPr/>
            </a:lvl1pPr>
          </a:lstStyle>
          <a:p>
            <a:pPr>
              <a:defRPr/>
            </a:pPr>
            <a:fld id="{41C0CBBA-BFBB-4231-BB49-4ACAF5F26365}" type="datetime1">
              <a:rPr lang="en-US" altLang="en-US"/>
              <a:pPr>
                <a:defRPr/>
              </a:pPr>
              <a:t>5/28/19</a:t>
            </a:fld>
            <a:endParaRPr lang="en-US" altLang="en-US"/>
          </a:p>
        </p:txBody>
      </p:sp>
      <p:sp>
        <p:nvSpPr>
          <p:cNvPr id="4" name="Footer Placeholder 2">
            <a:extLst>
              <a:ext uri="{FF2B5EF4-FFF2-40B4-BE49-F238E27FC236}">
                <a16:creationId xmlns="" xmlns:a16="http://schemas.microsoft.com/office/drawing/2014/main" id="{D5CAB9AB-FAB7-4D23-87A1-5FE2ADDEA54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 xmlns:a16="http://schemas.microsoft.com/office/drawing/2014/main" id="{2FB44831-D195-4C88-9DBB-F4E8CACF7AD7}"/>
              </a:ext>
            </a:extLst>
          </p:cNvPr>
          <p:cNvSpPr>
            <a:spLocks noGrp="1"/>
          </p:cNvSpPr>
          <p:nvPr>
            <p:ph type="sldNum" sz="quarter" idx="12"/>
          </p:nvPr>
        </p:nvSpPr>
        <p:spPr/>
        <p:txBody>
          <a:bodyPr/>
          <a:lstStyle>
            <a:lvl1pPr>
              <a:defRPr/>
            </a:lvl1pPr>
          </a:lstStyle>
          <a:p>
            <a:pPr>
              <a:defRPr/>
            </a:pPr>
            <a:fld id="{0A36D2C6-A7C6-46C6-8992-9E3565D38B86}" type="slidenum">
              <a:rPr lang="en-US" altLang="en-US"/>
              <a:pPr>
                <a:defRPr/>
              </a:pPr>
              <a:t>‹#›</a:t>
            </a:fld>
            <a:endParaRPr lang="en-US" altLang="en-US"/>
          </a:p>
        </p:txBody>
      </p:sp>
    </p:spTree>
    <p:extLst>
      <p:ext uri="{BB962C8B-B14F-4D97-AF65-F5344CB8AC3E}">
        <p14:creationId xmlns:p14="http://schemas.microsoft.com/office/powerpoint/2010/main" val="9992478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 xmlns:a16="http://schemas.microsoft.com/office/drawing/2014/main" id="{E0724AEF-47FA-4A95-8F0B-8F1047242E06}"/>
              </a:ext>
            </a:extLst>
          </p:cNvPr>
          <p:cNvSpPr>
            <a:spLocks noGrp="1"/>
          </p:cNvSpPr>
          <p:nvPr>
            <p:ph type="dt" sz="half" idx="10"/>
          </p:nvPr>
        </p:nvSpPr>
        <p:spPr/>
        <p:txBody>
          <a:bodyPr/>
          <a:lstStyle>
            <a:lvl1pPr>
              <a:defRPr/>
            </a:lvl1pPr>
          </a:lstStyle>
          <a:p>
            <a:pPr>
              <a:defRPr/>
            </a:pPr>
            <a:fld id="{BF4C8942-6F13-4097-A53A-58E19A31276F}" type="datetime1">
              <a:rPr lang="en-US" altLang="en-US"/>
              <a:pPr>
                <a:defRPr/>
              </a:pPr>
              <a:t>5/28/19</a:t>
            </a:fld>
            <a:endParaRPr lang="en-US" altLang="en-US"/>
          </a:p>
        </p:txBody>
      </p:sp>
      <p:sp>
        <p:nvSpPr>
          <p:cNvPr id="3" name="Footer Placeholder 2">
            <a:extLst>
              <a:ext uri="{FF2B5EF4-FFF2-40B4-BE49-F238E27FC236}">
                <a16:creationId xmlns="" xmlns:a16="http://schemas.microsoft.com/office/drawing/2014/main" id="{7C2FFD27-6DA7-49CD-8868-1348EF6B41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 xmlns:a16="http://schemas.microsoft.com/office/drawing/2014/main" id="{5A176FF7-D848-4431-B3B2-9ECF64995ED5}"/>
              </a:ext>
            </a:extLst>
          </p:cNvPr>
          <p:cNvSpPr>
            <a:spLocks noGrp="1"/>
          </p:cNvSpPr>
          <p:nvPr>
            <p:ph type="sldNum" sz="quarter" idx="12"/>
          </p:nvPr>
        </p:nvSpPr>
        <p:spPr/>
        <p:txBody>
          <a:bodyPr/>
          <a:lstStyle>
            <a:lvl1pPr>
              <a:defRPr/>
            </a:lvl1pPr>
          </a:lstStyle>
          <a:p>
            <a:pPr>
              <a:defRPr/>
            </a:pPr>
            <a:fld id="{E19C1F2D-4E30-44A1-BDEB-B6B98040FD7F}" type="slidenum">
              <a:rPr lang="en-US" altLang="en-US"/>
              <a:pPr>
                <a:defRPr/>
              </a:pPr>
              <a:t>‹#›</a:t>
            </a:fld>
            <a:endParaRPr lang="en-US" altLang="en-US"/>
          </a:p>
        </p:txBody>
      </p:sp>
    </p:spTree>
    <p:extLst>
      <p:ext uri="{BB962C8B-B14F-4D97-AF65-F5344CB8AC3E}">
        <p14:creationId xmlns:p14="http://schemas.microsoft.com/office/powerpoint/2010/main" val="31930159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 xmlns:a16="http://schemas.microsoft.com/office/drawing/2014/main" id="{65D0DE85-C0A6-425D-A1B1-B959578CEA8C}"/>
              </a:ext>
            </a:extLst>
          </p:cNvPr>
          <p:cNvSpPr>
            <a:spLocks noGrp="1"/>
          </p:cNvSpPr>
          <p:nvPr>
            <p:ph type="dt" sz="half" idx="10"/>
          </p:nvPr>
        </p:nvSpPr>
        <p:spPr/>
        <p:txBody>
          <a:bodyPr/>
          <a:lstStyle>
            <a:lvl1pPr>
              <a:defRPr/>
            </a:lvl1pPr>
          </a:lstStyle>
          <a:p>
            <a:pPr>
              <a:defRPr/>
            </a:pPr>
            <a:fld id="{95F1B433-D98E-4A5B-BBF1-E9651E4A1A97}" type="datetime1">
              <a:rPr lang="en-US" altLang="en-US"/>
              <a:pPr>
                <a:defRPr/>
              </a:pPr>
              <a:t>5/28/19</a:t>
            </a:fld>
            <a:endParaRPr lang="en-US" altLang="en-US"/>
          </a:p>
        </p:txBody>
      </p:sp>
      <p:sp>
        <p:nvSpPr>
          <p:cNvPr id="6" name="Footer Placeholder 2">
            <a:extLst>
              <a:ext uri="{FF2B5EF4-FFF2-40B4-BE49-F238E27FC236}">
                <a16:creationId xmlns="" xmlns:a16="http://schemas.microsoft.com/office/drawing/2014/main" id="{F7D24A77-C6EB-4E7A-9623-E6E023D297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 xmlns:a16="http://schemas.microsoft.com/office/drawing/2014/main" id="{87D85272-88B5-41CC-B2DB-F4B5E9AB8696}"/>
              </a:ext>
            </a:extLst>
          </p:cNvPr>
          <p:cNvSpPr>
            <a:spLocks noGrp="1"/>
          </p:cNvSpPr>
          <p:nvPr>
            <p:ph type="sldNum" sz="quarter" idx="12"/>
          </p:nvPr>
        </p:nvSpPr>
        <p:spPr/>
        <p:txBody>
          <a:bodyPr/>
          <a:lstStyle>
            <a:lvl1pPr>
              <a:defRPr/>
            </a:lvl1pPr>
          </a:lstStyle>
          <a:p>
            <a:pPr>
              <a:defRPr/>
            </a:pPr>
            <a:fld id="{20D533D6-3133-4989-9798-D0B9607FDEA0}" type="slidenum">
              <a:rPr lang="en-US" altLang="en-US"/>
              <a:pPr>
                <a:defRPr/>
              </a:pPr>
              <a:t>‹#›</a:t>
            </a:fld>
            <a:endParaRPr lang="en-US" altLang="en-US"/>
          </a:p>
        </p:txBody>
      </p:sp>
    </p:spTree>
    <p:extLst>
      <p:ext uri="{BB962C8B-B14F-4D97-AF65-F5344CB8AC3E}">
        <p14:creationId xmlns:p14="http://schemas.microsoft.com/office/powerpoint/2010/main" val="426265357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 xmlns:a16="http://schemas.microsoft.com/office/drawing/2014/main" id="{C67A4911-3E67-42F8-B7D4-89C34EBF6967}"/>
              </a:ext>
            </a:extLst>
          </p:cNvPr>
          <p:cNvSpPr>
            <a:spLocks noGrp="1"/>
          </p:cNvSpPr>
          <p:nvPr>
            <p:ph type="dt" sz="half" idx="10"/>
          </p:nvPr>
        </p:nvSpPr>
        <p:spPr/>
        <p:txBody>
          <a:bodyPr/>
          <a:lstStyle>
            <a:lvl1pPr>
              <a:defRPr/>
            </a:lvl1pPr>
          </a:lstStyle>
          <a:p>
            <a:pPr>
              <a:defRPr/>
            </a:pPr>
            <a:fld id="{2184F64B-4B43-4C59-B62B-F366167F4CD2}" type="datetime1">
              <a:rPr lang="en-US" altLang="en-US"/>
              <a:pPr>
                <a:defRPr/>
              </a:pPr>
              <a:t>5/28/19</a:t>
            </a:fld>
            <a:endParaRPr lang="en-US" altLang="en-US"/>
          </a:p>
        </p:txBody>
      </p:sp>
      <p:sp>
        <p:nvSpPr>
          <p:cNvPr id="6" name="Footer Placeholder 2">
            <a:extLst>
              <a:ext uri="{FF2B5EF4-FFF2-40B4-BE49-F238E27FC236}">
                <a16:creationId xmlns="" xmlns:a16="http://schemas.microsoft.com/office/drawing/2014/main" id="{BDC6357A-15C2-41CD-97DE-BDE6B7281A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 xmlns:a16="http://schemas.microsoft.com/office/drawing/2014/main" id="{DB4429AE-1127-4E95-A105-81CC3B3FE8EF}"/>
              </a:ext>
            </a:extLst>
          </p:cNvPr>
          <p:cNvSpPr>
            <a:spLocks noGrp="1"/>
          </p:cNvSpPr>
          <p:nvPr>
            <p:ph type="sldNum" sz="quarter" idx="12"/>
          </p:nvPr>
        </p:nvSpPr>
        <p:spPr/>
        <p:txBody>
          <a:bodyPr/>
          <a:lstStyle>
            <a:lvl1pPr>
              <a:defRPr/>
            </a:lvl1pPr>
          </a:lstStyle>
          <a:p>
            <a:pPr>
              <a:defRPr/>
            </a:pPr>
            <a:fld id="{4F9D22A3-57CD-40FF-BDE4-3CEF6AC11B53}" type="slidenum">
              <a:rPr lang="en-US" altLang="en-US"/>
              <a:pPr>
                <a:defRPr/>
              </a:pPr>
              <a:t>‹#›</a:t>
            </a:fld>
            <a:endParaRPr lang="en-US" altLang="en-US"/>
          </a:p>
        </p:txBody>
      </p:sp>
    </p:spTree>
    <p:extLst>
      <p:ext uri="{BB962C8B-B14F-4D97-AF65-F5344CB8AC3E}">
        <p14:creationId xmlns:p14="http://schemas.microsoft.com/office/powerpoint/2010/main" val="1531051240"/>
      </p:ext>
    </p:extLst>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D5A3"/>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 xmlns:a16="http://schemas.microsoft.com/office/drawing/2014/main" id="{222734A8-799C-48D9-9C46-48C719D9EC90}"/>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27" name="Text Placeholder 12">
            <a:extLst>
              <a:ext uri="{FF2B5EF4-FFF2-40B4-BE49-F238E27FC236}">
                <a16:creationId xmlns="" xmlns:a16="http://schemas.microsoft.com/office/drawing/2014/main" id="{C29B794C-C034-4B76-8EA6-97A47013BDA0}"/>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 xmlns:a16="http://schemas.microsoft.com/office/drawing/2014/main" id="{F42D35A7-F3CB-4116-98C4-1C7A5A5D33CA}"/>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Times" pitchFamily="1" charset="0"/>
              </a:defRPr>
            </a:lvl1pPr>
          </a:lstStyle>
          <a:p>
            <a:pPr>
              <a:defRPr/>
            </a:pPr>
            <a:fld id="{337D6E63-B3B9-4B4F-ABFF-81F929E477AD}" type="datetime1">
              <a:rPr lang="en-US" altLang="en-US"/>
              <a:pPr>
                <a:defRPr/>
              </a:pPr>
              <a:t>5/28/19</a:t>
            </a:fld>
            <a:endParaRPr lang="en-US" altLang="en-US"/>
          </a:p>
        </p:txBody>
      </p:sp>
      <p:sp>
        <p:nvSpPr>
          <p:cNvPr id="3" name="Footer Placeholder 2">
            <a:extLst>
              <a:ext uri="{FF2B5EF4-FFF2-40B4-BE49-F238E27FC236}">
                <a16:creationId xmlns="" xmlns:a16="http://schemas.microsoft.com/office/drawing/2014/main" id="{D6D65432-879B-4B37-9C01-3FA8F3CEFA8F}"/>
              </a:ext>
            </a:extLst>
          </p:cNvPr>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Times" charset="0"/>
                <a:ea typeface="ＭＳ Ｐゴシック" charset="-128"/>
                <a:cs typeface="+mn-cs"/>
              </a:defRPr>
            </a:lvl1pPr>
          </a:lstStyle>
          <a:p>
            <a:pPr>
              <a:defRPr/>
            </a:pPr>
            <a:endParaRPr lang="en-US"/>
          </a:p>
        </p:txBody>
      </p:sp>
      <p:sp>
        <p:nvSpPr>
          <p:cNvPr id="23" name="Slide Number Placeholder 22">
            <a:extLst>
              <a:ext uri="{FF2B5EF4-FFF2-40B4-BE49-F238E27FC236}">
                <a16:creationId xmlns="" xmlns:a16="http://schemas.microsoft.com/office/drawing/2014/main" id="{534D8B5E-2DF4-43F5-9834-86C599B06239}"/>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defRPr>
            </a:lvl1pPr>
          </a:lstStyle>
          <a:p>
            <a:pPr>
              <a:defRPr/>
            </a:pPr>
            <a:fld id="{76300B1B-ECB9-41FC-91F9-6C2C5B424FEA}" type="slidenum">
              <a:rPr lang="en-US" altLang="en-US"/>
              <a:pPr>
                <a:defRPr/>
              </a:pPr>
              <a:t>‹#›</a:t>
            </a:fld>
            <a:endParaRPr lang="en-US" altLang="en-US"/>
          </a:p>
        </p:txBody>
      </p:sp>
      <p:pic>
        <p:nvPicPr>
          <p:cNvPr id="1031" name="Picture 10">
            <a:extLst>
              <a:ext uri="{FF2B5EF4-FFF2-40B4-BE49-F238E27FC236}">
                <a16:creationId xmlns="" xmlns:a16="http://schemas.microsoft.com/office/drawing/2014/main" id="{17ECD56A-7645-4F72-815A-CBA81C2AD9E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8923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S PGothic" pitchFamily="34" charset="-128"/>
          <a:cs typeface="ＭＳ Ｐゴシック" pitchFamily="-108" charset="-128"/>
        </a:defRPr>
      </a:lvl1pPr>
      <a:lvl2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08" charset="-128"/>
        </a:defRPr>
      </a:lvl2pPr>
      <a:lvl3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08" charset="-128"/>
        </a:defRPr>
      </a:lvl3pPr>
      <a:lvl4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08" charset="-128"/>
        </a:defRPr>
      </a:lvl4pPr>
      <a:lvl5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08" charset="-128"/>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anose="05020102010507070707" pitchFamily="18" charset="2"/>
        <a:buChar char=""/>
        <a:defRPr sz="2800" kern="1200">
          <a:solidFill>
            <a:schemeClr val="tx1"/>
          </a:solidFill>
          <a:latin typeface="+mn-lt"/>
          <a:ea typeface="MS PGothic" pitchFamily="34" charset="-128"/>
          <a:cs typeface="ＭＳ Ｐゴシック" pitchFamily="-108" charset="-128"/>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S PGothic"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S PGothic"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S PGothic" pitchFamily="34" charset="-128"/>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S PGothic"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D5A3"/>
        </a:solid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 xmlns:a16="http://schemas.microsoft.com/office/drawing/2014/main" id="{619AFB5D-A88E-44A4-982D-CD0E713F0B95}"/>
              </a:ext>
            </a:extLst>
          </p:cNvPr>
          <p:cNvSpPr txBox="1">
            <a:spLocks noChangeArrowheads="1"/>
          </p:cNvSpPr>
          <p:nvPr/>
        </p:nvSpPr>
        <p:spPr bwMode="auto">
          <a:xfrm>
            <a:off x="1981200" y="533400"/>
            <a:ext cx="6781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3200" b="1">
                <a:latin typeface="Chalkboard" charset="0"/>
              </a:rPr>
              <a:t>Berkeley City College </a:t>
            </a:r>
          </a:p>
          <a:p>
            <a:pPr algn="ctr"/>
            <a:r>
              <a:rPr lang="en-US" altLang="en-US" sz="3200" b="1">
                <a:latin typeface="Chalkboard" charset="0"/>
              </a:rPr>
              <a:t>CalWORKs Funding Presentation</a:t>
            </a:r>
            <a:endParaRPr lang="en-US" altLang="en-US" sz="3200" b="1" i="1"/>
          </a:p>
          <a:p>
            <a:pPr algn="ctr"/>
            <a:endParaRPr lang="en-US" altLang="en-US" sz="9600" b="1">
              <a:latin typeface="Chalkboard" charset="0"/>
            </a:endParaRPr>
          </a:p>
        </p:txBody>
      </p:sp>
      <p:sp>
        <p:nvSpPr>
          <p:cNvPr id="4100" name="Slide Number Placeholder 4">
            <a:extLst>
              <a:ext uri="{FF2B5EF4-FFF2-40B4-BE49-F238E27FC236}">
                <a16:creationId xmlns="" xmlns:a16="http://schemas.microsoft.com/office/drawing/2014/main" id="{33D10C73-43DE-4414-9DA3-E06738C1F6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80EA52D-945A-4E0C-AFEB-18D401C45936}" type="slidenum">
              <a:rPr lang="en-US" altLang="en-US" sz="1200" smtClean="0">
                <a:solidFill>
                  <a:srgbClr val="000000"/>
                </a:solidFill>
              </a:rPr>
              <a:pPr/>
              <a:t>1</a:t>
            </a:fld>
            <a:endParaRPr lang="en-US" altLang="en-US" sz="120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068726"/>
            <a:ext cx="4114800" cy="43434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7E6FDEFF-FE24-4D94-A090-E1D05214B891}"/>
              </a:ext>
            </a:extLst>
          </p:cNvPr>
          <p:cNvSpPr>
            <a:spLocks noGrp="1"/>
          </p:cNvSpPr>
          <p:nvPr>
            <p:ph type="title"/>
          </p:nvPr>
        </p:nvSpPr>
        <p:spPr bwMode="auto">
          <a:xfrm>
            <a:off x="1905000" y="274638"/>
            <a:ext cx="6781800" cy="1143000"/>
          </a:xfrm>
        </p:spPr>
        <p:txBody>
          <a:bodyPr>
            <a:normAutofit fontScale="90000"/>
          </a:bodyPr>
          <a:lstStyle/>
          <a:p>
            <a:pPr>
              <a:defRPr/>
            </a:pPr>
            <a:r>
              <a:rPr lang="en-US" altLang="en-US" dirty="0">
                <a:ln>
                  <a:noFill/>
                </a:ln>
                <a:solidFill>
                  <a:schemeClr val="tx1"/>
                </a:solidFill>
                <a:effectLst/>
              </a:rPr>
              <a:t>Program Flexibility</a:t>
            </a:r>
            <a:br>
              <a:rPr lang="en-US" altLang="en-US" dirty="0">
                <a:ln>
                  <a:noFill/>
                </a:ln>
                <a:solidFill>
                  <a:schemeClr val="tx1"/>
                </a:solidFill>
                <a:effectLst/>
              </a:rPr>
            </a:br>
            <a:r>
              <a:rPr lang="en-US" altLang="en-US" dirty="0">
                <a:ln>
                  <a:noFill/>
                </a:ln>
                <a:solidFill>
                  <a:schemeClr val="tx1"/>
                </a:solidFill>
                <a:effectLst/>
              </a:rPr>
              <a:t>Student Employment</a:t>
            </a:r>
          </a:p>
        </p:txBody>
      </p:sp>
      <p:sp>
        <p:nvSpPr>
          <p:cNvPr id="16387" name="Content Placeholder 2">
            <a:extLst>
              <a:ext uri="{FF2B5EF4-FFF2-40B4-BE49-F238E27FC236}">
                <a16:creationId xmlns="" xmlns:a16="http://schemas.microsoft.com/office/drawing/2014/main" id="{9D3905FE-7610-471A-AE54-3BBF41DEFB5C}"/>
              </a:ext>
            </a:extLst>
          </p:cNvPr>
          <p:cNvSpPr>
            <a:spLocks noGrp="1"/>
          </p:cNvSpPr>
          <p:nvPr>
            <p:ph idx="1"/>
          </p:nvPr>
        </p:nvSpPr>
        <p:spPr>
          <a:xfrm>
            <a:off x="1752600" y="1524000"/>
            <a:ext cx="6934200" cy="4784725"/>
          </a:xfrm>
        </p:spPr>
        <p:txBody>
          <a:bodyPr/>
          <a:lstStyle/>
          <a:p>
            <a:pPr marL="585470" lvl="1" indent="0">
              <a:buNone/>
              <a:defRPr/>
            </a:pPr>
            <a:r>
              <a:rPr lang="en-US" altLang="en-US" dirty="0">
                <a:ea typeface="MS PGothic"/>
              </a:rPr>
              <a:t>The CalWORKs program is committed to student employability. CalWORKs students can work on or off campus with CalWORKs funds. </a:t>
            </a:r>
            <a:endParaRPr lang="en-US" dirty="0"/>
          </a:p>
          <a:p>
            <a:pPr marL="868045" lvl="1">
              <a:defRPr/>
            </a:pPr>
            <a:r>
              <a:rPr lang="en-US" altLang="en-US" dirty="0">
                <a:ea typeface="MS PGothic"/>
              </a:rPr>
              <a:t>Program funds can pay up to 75% of the student's salary. </a:t>
            </a:r>
            <a:endParaRPr lang="en-US" altLang="en-US" dirty="0"/>
          </a:p>
          <a:p>
            <a:pPr lvl="1">
              <a:defRPr/>
            </a:pPr>
            <a:r>
              <a:rPr lang="en-US" altLang="en-US" dirty="0"/>
              <a:t>All student workers must be in good standing and meet Satisfactory Academic Progress </a:t>
            </a:r>
          </a:p>
          <a:p>
            <a:pPr lvl="1">
              <a:defRPr/>
            </a:pPr>
            <a:r>
              <a:rPr lang="en-US" altLang="en-US" dirty="0"/>
              <a:t>Tutors can  be hired to assist CalWORKs students and not be a CalWORKs participant.</a:t>
            </a:r>
          </a:p>
        </p:txBody>
      </p:sp>
      <p:sp>
        <p:nvSpPr>
          <p:cNvPr id="14340" name="Slide Number Placeholder 3">
            <a:extLst>
              <a:ext uri="{FF2B5EF4-FFF2-40B4-BE49-F238E27FC236}">
                <a16:creationId xmlns="" xmlns:a16="http://schemas.microsoft.com/office/drawing/2014/main" id="{64EE7ACC-DD9A-4492-BDE9-0B635146D7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57AD8406-8614-464D-9631-F70477A715EC}" type="slidenum">
              <a:rPr lang="en-US" altLang="en-US" sz="1200" smtClean="0">
                <a:solidFill>
                  <a:srgbClr val="000000"/>
                </a:solidFill>
              </a:rPr>
              <a:pPr/>
              <a:t>10</a:t>
            </a:fld>
            <a:endParaRPr lang="en-US" altLang="en-US" sz="1200">
              <a:solidFill>
                <a:srgbClr val="0000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F68DF988-CF66-41C6-8964-551DEA76DCA8}"/>
              </a:ext>
            </a:extLst>
          </p:cNvPr>
          <p:cNvSpPr>
            <a:spLocks noGrp="1"/>
          </p:cNvSpPr>
          <p:nvPr>
            <p:ph type="title"/>
          </p:nvPr>
        </p:nvSpPr>
        <p:spPr bwMode="auto">
          <a:xfrm>
            <a:off x="1981200" y="274638"/>
            <a:ext cx="6705600" cy="1143000"/>
          </a:xfrm>
        </p:spPr>
        <p:txBody>
          <a:bodyPr/>
          <a:lstStyle/>
          <a:p>
            <a:r>
              <a:rPr lang="en-US" altLang="en-US" sz="3200" b="0">
                <a:ln>
                  <a:noFill/>
                </a:ln>
                <a:solidFill>
                  <a:schemeClr val="tx1"/>
                </a:solidFill>
                <a:effectLst/>
              </a:rPr>
              <a:t>Program Flexibility</a:t>
            </a:r>
            <a:br>
              <a:rPr lang="en-US" altLang="en-US" sz="3200" b="0">
                <a:ln>
                  <a:noFill/>
                </a:ln>
                <a:solidFill>
                  <a:schemeClr val="tx1"/>
                </a:solidFill>
                <a:effectLst/>
              </a:rPr>
            </a:br>
            <a:r>
              <a:rPr lang="en-US" altLang="en-US" sz="3200" b="0">
                <a:ln>
                  <a:noFill/>
                </a:ln>
                <a:solidFill>
                  <a:schemeClr val="tx1"/>
                </a:solidFill>
                <a:effectLst/>
              </a:rPr>
              <a:t>Professional Development</a:t>
            </a:r>
          </a:p>
        </p:txBody>
      </p:sp>
      <p:sp>
        <p:nvSpPr>
          <p:cNvPr id="3" name="Content Placeholder 2">
            <a:extLst>
              <a:ext uri="{FF2B5EF4-FFF2-40B4-BE49-F238E27FC236}">
                <a16:creationId xmlns="" xmlns:a16="http://schemas.microsoft.com/office/drawing/2014/main" id="{CE06039E-86BF-4862-AB7B-4CD46863C442}"/>
              </a:ext>
            </a:extLst>
          </p:cNvPr>
          <p:cNvSpPr>
            <a:spLocks noGrp="1"/>
          </p:cNvSpPr>
          <p:nvPr>
            <p:ph idx="1"/>
          </p:nvPr>
        </p:nvSpPr>
        <p:spPr>
          <a:xfrm>
            <a:off x="1905000" y="1905000"/>
            <a:ext cx="6781800" cy="4403725"/>
          </a:xfrm>
        </p:spPr>
        <p:txBody>
          <a:bodyPr/>
          <a:lstStyle/>
          <a:p>
            <a:pPr>
              <a:defRPr/>
            </a:pPr>
            <a:r>
              <a:rPr lang="en-US" altLang="en-US" dirty="0"/>
              <a:t>Professional Development funding is available for CalWORKs staff, faculty, and students</a:t>
            </a:r>
          </a:p>
          <a:p>
            <a:pPr lvl="1">
              <a:defRPr/>
            </a:pPr>
            <a:r>
              <a:rPr lang="en-US" altLang="en-US" dirty="0"/>
              <a:t>Funding for independent contractors</a:t>
            </a:r>
          </a:p>
          <a:p>
            <a:pPr lvl="1">
              <a:defRPr/>
            </a:pPr>
            <a:r>
              <a:rPr lang="en-US" altLang="en-US" dirty="0"/>
              <a:t>Funding for staff and student travel</a:t>
            </a:r>
          </a:p>
          <a:p>
            <a:pPr lvl="1">
              <a:defRPr/>
            </a:pPr>
            <a:r>
              <a:rPr lang="en-US" altLang="en-US" dirty="0"/>
              <a:t>Funding for refreshments</a:t>
            </a:r>
          </a:p>
          <a:p>
            <a:pPr lvl="1">
              <a:defRPr/>
            </a:pPr>
            <a:endParaRPr lang="en-US" altLang="en-US" dirty="0"/>
          </a:p>
          <a:p>
            <a:pPr marL="585788" lvl="1" indent="0">
              <a:buFont typeface="Wingdings 2" panose="05020102010507070707" pitchFamily="18" charset="2"/>
              <a:buNone/>
              <a:defRPr/>
            </a:pPr>
            <a:endParaRPr lang="en-US" altLang="en-US" dirty="0"/>
          </a:p>
          <a:p>
            <a:pPr lvl="1">
              <a:defRPr/>
            </a:pPr>
            <a:endParaRPr lang="en-US" altLang="en-US" dirty="0"/>
          </a:p>
          <a:p>
            <a:pPr lvl="1">
              <a:defRPr/>
            </a:pPr>
            <a:endParaRPr lang="en-US" altLang="en-US" dirty="0"/>
          </a:p>
          <a:p>
            <a:pPr>
              <a:defRPr/>
            </a:pPr>
            <a:endParaRPr lang="en-US" dirty="0"/>
          </a:p>
        </p:txBody>
      </p:sp>
      <p:sp>
        <p:nvSpPr>
          <p:cNvPr id="15364" name="Slide Number Placeholder 3">
            <a:extLst>
              <a:ext uri="{FF2B5EF4-FFF2-40B4-BE49-F238E27FC236}">
                <a16:creationId xmlns="" xmlns:a16="http://schemas.microsoft.com/office/drawing/2014/main" id="{E5FF6696-46AC-4A71-8FA6-D6FEF203FD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0110774-A492-44AA-84CC-337360FA1840}" type="slidenum">
              <a:rPr lang="en-US" altLang="en-US" sz="1200" smtClean="0">
                <a:solidFill>
                  <a:srgbClr val="000000"/>
                </a:solidFill>
              </a:rPr>
              <a:pPr/>
              <a:t>11</a:t>
            </a:fld>
            <a:endParaRPr lang="en-US" altLang="en-US" sz="1200">
              <a:solidFill>
                <a:srgbClr val="000000"/>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 xmlns:a16="http://schemas.microsoft.com/office/drawing/2014/main" id="{8E115CA2-368B-41BA-968C-6DC63D9360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D1DA327-BCE7-4AFE-AF94-C8981EFFD2EB}" type="slidenum">
              <a:rPr lang="en-US" altLang="en-US" sz="1200" smtClean="0">
                <a:solidFill>
                  <a:srgbClr val="000000"/>
                </a:solidFill>
              </a:rPr>
              <a:pPr/>
              <a:t>2</a:t>
            </a:fld>
            <a:endParaRPr lang="en-US" altLang="en-US" sz="1200">
              <a:solidFill>
                <a:srgbClr val="000000"/>
              </a:solidFill>
            </a:endParaRPr>
          </a:p>
        </p:txBody>
      </p:sp>
      <p:sp>
        <p:nvSpPr>
          <p:cNvPr id="3075" name="Rectangle 2">
            <a:extLst>
              <a:ext uri="{FF2B5EF4-FFF2-40B4-BE49-F238E27FC236}">
                <a16:creationId xmlns="" xmlns:a16="http://schemas.microsoft.com/office/drawing/2014/main" id="{936E382A-14E3-4E67-B15A-2520B94876E6}"/>
              </a:ext>
            </a:extLst>
          </p:cNvPr>
          <p:cNvSpPr>
            <a:spLocks noChangeArrowheads="1"/>
          </p:cNvSpPr>
          <p:nvPr/>
        </p:nvSpPr>
        <p:spPr bwMode="auto">
          <a:xfrm>
            <a:off x="1905000" y="0"/>
            <a:ext cx="7239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defRPr/>
            </a:pPr>
            <a:endParaRPr lang="en-US" altLang="en-US" sz="3200" b="1" dirty="0">
              <a:latin typeface="Chalkboard"/>
              <a:cs typeface="Chalkboard"/>
            </a:endParaRPr>
          </a:p>
          <a:p>
            <a:pPr algn="ctr">
              <a:defRPr/>
            </a:pPr>
            <a:r>
              <a:rPr lang="en-US" altLang="en-US" sz="3200" b="1" dirty="0">
                <a:latin typeface="Chalkboard"/>
                <a:cs typeface="Chalkboard"/>
              </a:rPr>
              <a:t>California Work Opportunity and Responsibility to Kids</a:t>
            </a:r>
          </a:p>
          <a:p>
            <a:pPr algn="ctr">
              <a:defRPr/>
            </a:pPr>
            <a:r>
              <a:rPr lang="en-US" altLang="en-US" sz="3200" b="1" dirty="0">
                <a:latin typeface="Chalkboard"/>
                <a:cs typeface="Chalkboard"/>
              </a:rPr>
              <a:t>CalWORKs</a:t>
            </a:r>
          </a:p>
          <a:p>
            <a:pPr>
              <a:defRPr/>
            </a:pPr>
            <a:r>
              <a:rPr lang="en-US" altLang="en-US" sz="3200" b="1" dirty="0">
                <a:effectLst>
                  <a:outerShdw blurRad="38100" dist="38100" dir="2700000" algn="tl">
                    <a:srgbClr val="000000">
                      <a:alpha val="43137"/>
                    </a:srgbClr>
                  </a:outerShdw>
                </a:effectLst>
                <a:latin typeface="Chalkboard"/>
                <a:cs typeface="Chalkboard"/>
              </a:rPr>
              <a:t>		</a:t>
            </a:r>
            <a:r>
              <a:rPr lang="en-US" altLang="en-US" b="1" dirty="0">
                <a:latin typeface="Chalkboard"/>
                <a:cs typeface="Chalkboard"/>
              </a:rPr>
              <a:t>State Funded Program</a:t>
            </a:r>
          </a:p>
          <a:p>
            <a:pPr>
              <a:defRPr/>
            </a:pPr>
            <a:endParaRPr lang="en-US" altLang="en-US" b="1" dirty="0">
              <a:latin typeface="Chalkboard"/>
              <a:cs typeface="Chalkboard"/>
            </a:endParaRPr>
          </a:p>
          <a:p>
            <a:pPr algn="ctr">
              <a:defRPr/>
            </a:pPr>
            <a:r>
              <a:rPr lang="en-US" altLang="en-US" sz="2000" dirty="0">
                <a:latin typeface="Arial" panose="020B0604020202020204" pitchFamily="34" charset="0"/>
                <a:cs typeface="Arial" panose="020B0604020202020204" pitchFamily="34" charset="0"/>
              </a:rPr>
              <a:t>The CalWORKs program provides services to parents receiving Temporary Aid to Needy Families (TANF) in conjunction with the surrounding counties. The CalWORKs program provides students receiving TANF an opportunity to obtain an education and earn a vocational certificate or degree in a variety of occupational fields.</a:t>
            </a:r>
          </a:p>
          <a:p>
            <a:pPr algn="ctr">
              <a:defRPr/>
            </a:pPr>
            <a:endParaRPr lang="en-US" alt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a:extLst>
              <a:ext uri="{FF2B5EF4-FFF2-40B4-BE49-F238E27FC236}">
                <a16:creationId xmlns="" xmlns:a16="http://schemas.microsoft.com/office/drawing/2014/main" id="{A622B6BE-0571-4940-9FDC-4C72CC507217}"/>
              </a:ext>
            </a:extLst>
          </p:cNvPr>
          <p:cNvSpPr>
            <a:spLocks noGrp="1"/>
          </p:cNvSpPr>
          <p:nvPr>
            <p:ph type="title"/>
          </p:nvPr>
        </p:nvSpPr>
        <p:spPr bwMode="auto">
          <a:xfrm>
            <a:off x="1905000" y="274638"/>
            <a:ext cx="6781800" cy="1143000"/>
          </a:xfrm>
        </p:spPr>
        <p:txBody>
          <a:bodyPr>
            <a:normAutofit fontScale="90000"/>
          </a:bodyPr>
          <a:lstStyle/>
          <a:p>
            <a:pPr>
              <a:defRPr/>
            </a:pPr>
            <a:r>
              <a:rPr lang="en-US" altLang="en-US" sz="3200" dirty="0">
                <a:ln>
                  <a:noFill/>
                </a:ln>
                <a:solidFill>
                  <a:schemeClr val="tx1"/>
                </a:solidFill>
                <a:effectLst/>
              </a:rPr>
              <a:t>CalWORKs</a:t>
            </a:r>
            <a:br>
              <a:rPr lang="en-US" altLang="en-US" sz="3200" dirty="0">
                <a:ln>
                  <a:noFill/>
                </a:ln>
                <a:solidFill>
                  <a:schemeClr val="tx1"/>
                </a:solidFill>
                <a:effectLst/>
              </a:rPr>
            </a:br>
            <a:r>
              <a:rPr lang="en-US" altLang="en-US" sz="3200" dirty="0">
                <a:ln>
                  <a:noFill/>
                </a:ln>
                <a:solidFill>
                  <a:schemeClr val="tx1"/>
                </a:solidFill>
                <a:effectLst/>
              </a:rPr>
              <a:t>2017-2018 Allocation &amp; Program Requirements</a:t>
            </a:r>
          </a:p>
        </p:txBody>
      </p:sp>
      <p:sp>
        <p:nvSpPr>
          <p:cNvPr id="6" name="Content Placeholder 5">
            <a:extLst>
              <a:ext uri="{FF2B5EF4-FFF2-40B4-BE49-F238E27FC236}">
                <a16:creationId xmlns="" xmlns:a16="http://schemas.microsoft.com/office/drawing/2014/main" id="{5DEDE30E-6E0F-41C5-BCB1-5A995FB54794}"/>
              </a:ext>
            </a:extLst>
          </p:cNvPr>
          <p:cNvSpPr>
            <a:spLocks noGrp="1"/>
          </p:cNvSpPr>
          <p:nvPr>
            <p:ph idx="1"/>
          </p:nvPr>
        </p:nvSpPr>
        <p:spPr>
          <a:xfrm>
            <a:off x="2057400" y="1525588"/>
            <a:ext cx="6781800" cy="4891087"/>
          </a:xfrm>
        </p:spPr>
        <p:txBody>
          <a:bodyPr/>
          <a:lstStyle/>
          <a:p>
            <a:pPr marL="136525" indent="0">
              <a:buFont typeface="Wingdings 2" panose="05020102010507070707" pitchFamily="18" charset="2"/>
              <a:buNone/>
              <a:defRPr/>
            </a:pPr>
            <a:endParaRPr lang="en-US" dirty="0"/>
          </a:p>
          <a:p>
            <a:pPr marL="136525" indent="0">
              <a:buFont typeface="Wingdings 2" panose="05020102010507070707" pitchFamily="18" charset="2"/>
              <a:buNone/>
              <a:defRPr/>
            </a:pPr>
            <a:endParaRPr lang="en-US" dirty="0"/>
          </a:p>
          <a:p>
            <a:pPr marL="136525" indent="0">
              <a:buFont typeface="Wingdings 2" panose="05020102010507070707" pitchFamily="18" charset="2"/>
              <a:buNone/>
              <a:defRPr/>
            </a:pPr>
            <a:r>
              <a:rPr lang="en-US" dirty="0"/>
              <a:t>CalWORKs Total Amount: $175,034</a:t>
            </a:r>
          </a:p>
          <a:p>
            <a:pPr lvl="1">
              <a:buFont typeface="Wingdings" panose="05000000000000000000" pitchFamily="2" charset="2"/>
              <a:buChar char="Ø"/>
              <a:defRPr/>
            </a:pPr>
            <a:r>
              <a:rPr lang="en-US" dirty="0"/>
              <a:t>Program Funds	$88,514</a:t>
            </a:r>
          </a:p>
          <a:p>
            <a:pPr lvl="1">
              <a:buFont typeface="Wingdings" panose="05000000000000000000" pitchFamily="2" charset="2"/>
              <a:buChar char="Ø"/>
              <a:defRPr/>
            </a:pPr>
            <a:r>
              <a:rPr lang="en-US" dirty="0"/>
              <a:t>Work Study Funds	$6,506</a:t>
            </a:r>
          </a:p>
          <a:p>
            <a:pPr lvl="1">
              <a:buFont typeface="Wingdings" panose="05000000000000000000" pitchFamily="2" charset="2"/>
              <a:buChar char="Ø"/>
              <a:defRPr/>
            </a:pPr>
            <a:r>
              <a:rPr lang="en-US" dirty="0"/>
              <a:t>Child Care Funds 	$49,269</a:t>
            </a:r>
          </a:p>
          <a:p>
            <a:pPr lvl="1">
              <a:buFont typeface="Wingdings" panose="05000000000000000000" pitchFamily="2" charset="2"/>
              <a:buChar char="Ø"/>
              <a:defRPr/>
            </a:pPr>
            <a:r>
              <a:rPr lang="en-US" dirty="0"/>
              <a:t>Federal TANF Funds $30,745	</a:t>
            </a:r>
          </a:p>
          <a:p>
            <a:pPr marL="136525" indent="0">
              <a:buFont typeface="Wingdings 2" panose="05020102010507070707" pitchFamily="18" charset="2"/>
              <a:buNone/>
              <a:defRPr/>
            </a:pPr>
            <a:endParaRPr lang="en-US" dirty="0"/>
          </a:p>
          <a:p>
            <a:pPr marL="585788" lvl="1" indent="0">
              <a:buFont typeface="Wingdings 2" panose="05020102010507070707" pitchFamily="18" charset="2"/>
              <a:buNone/>
              <a:defRPr/>
            </a:pPr>
            <a:endParaRPr lang="en-US" dirty="0"/>
          </a:p>
        </p:txBody>
      </p:sp>
      <p:sp>
        <p:nvSpPr>
          <p:cNvPr id="7172" name="Slide Number Placeholder 1">
            <a:extLst>
              <a:ext uri="{FF2B5EF4-FFF2-40B4-BE49-F238E27FC236}">
                <a16:creationId xmlns="" xmlns:a16="http://schemas.microsoft.com/office/drawing/2014/main" id="{FEA73344-FD2D-4734-BED9-69BB9B8A3B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8934A93-B75F-462B-BABE-2FF3D1406899}" type="slidenum">
              <a:rPr lang="en-US" altLang="en-US" sz="1200" smtClean="0">
                <a:solidFill>
                  <a:srgbClr val="000000"/>
                </a:solidFill>
              </a:rPr>
              <a:pPr/>
              <a:t>3</a:t>
            </a:fld>
            <a:endParaRPr lang="en-US" altLang="en-US" sz="1200">
              <a:solidFill>
                <a:srgbClr val="000000"/>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 xmlns:a16="http://schemas.microsoft.com/office/drawing/2014/main" id="{303392AC-9C32-4AED-8902-2A65FA4457E1}"/>
              </a:ext>
            </a:extLst>
          </p:cNvPr>
          <p:cNvSpPr>
            <a:spLocks noGrp="1"/>
          </p:cNvSpPr>
          <p:nvPr>
            <p:ph type="title"/>
          </p:nvPr>
        </p:nvSpPr>
        <p:spPr bwMode="auto">
          <a:xfrm>
            <a:off x="1981200" y="274638"/>
            <a:ext cx="6705600" cy="1143000"/>
          </a:xfrm>
        </p:spPr>
        <p:txBody>
          <a:bodyPr/>
          <a:lstStyle/>
          <a:p>
            <a:r>
              <a:rPr lang="en-US" altLang="en-US" sz="2800">
                <a:ln>
                  <a:noFill/>
                </a:ln>
                <a:solidFill>
                  <a:schemeClr val="tx1"/>
                </a:solidFill>
                <a:effectLst/>
              </a:rPr>
              <a:t>Allowable CalWORKs Expenditures</a:t>
            </a:r>
          </a:p>
        </p:txBody>
      </p:sp>
      <p:sp>
        <p:nvSpPr>
          <p:cNvPr id="8195" name="Content Placeholder 11">
            <a:extLst>
              <a:ext uri="{FF2B5EF4-FFF2-40B4-BE49-F238E27FC236}">
                <a16:creationId xmlns="" xmlns:a16="http://schemas.microsoft.com/office/drawing/2014/main" id="{F88371B4-3226-4A88-B3EA-6B610570F854}"/>
              </a:ext>
            </a:extLst>
          </p:cNvPr>
          <p:cNvSpPr>
            <a:spLocks noGrp="1"/>
          </p:cNvSpPr>
          <p:nvPr>
            <p:ph idx="1"/>
          </p:nvPr>
        </p:nvSpPr>
        <p:spPr>
          <a:xfrm>
            <a:off x="1981200" y="1295400"/>
            <a:ext cx="6934200" cy="5149850"/>
          </a:xfrm>
        </p:spPr>
        <p:txBody>
          <a:bodyPr/>
          <a:lstStyle/>
          <a:p>
            <a:pPr marL="136525" indent="0">
              <a:buFont typeface="Wingdings 2" panose="05020102010507070707" pitchFamily="18" charset="2"/>
              <a:buNone/>
            </a:pPr>
            <a:endParaRPr lang="en-US" altLang="en-US" sz="2400"/>
          </a:p>
          <a:p>
            <a:pPr marL="136525" indent="0">
              <a:buFont typeface="Wingdings 2" panose="05020102010507070707" pitchFamily="18" charset="2"/>
              <a:buNone/>
            </a:pPr>
            <a:endParaRPr lang="en-US" altLang="en-US" sz="2400"/>
          </a:p>
          <a:p>
            <a:pPr marL="136525" indent="0">
              <a:buFont typeface="Wingdings 2" panose="05020102010507070707" pitchFamily="18" charset="2"/>
              <a:buNone/>
            </a:pPr>
            <a:r>
              <a:rPr lang="en-US" altLang="en-US" sz="2400"/>
              <a:t>The CalWORKs program funds are allocated specifically to support student parent needs. With state approval, funds can be moved around in three of the four categories based on program needs.  </a:t>
            </a:r>
          </a:p>
          <a:p>
            <a:pPr marL="136525" indent="0">
              <a:buFont typeface="Wingdings 2" panose="05020102010507070707" pitchFamily="18" charset="2"/>
              <a:buNone/>
            </a:pPr>
            <a:r>
              <a:rPr lang="en-US" altLang="en-US" sz="2400"/>
              <a:t>Funds can be returned without penalty and redistributed to other colleges that request additional funds. </a:t>
            </a:r>
          </a:p>
        </p:txBody>
      </p:sp>
      <p:sp>
        <p:nvSpPr>
          <p:cNvPr id="8196" name="Slide Number Placeholder 1">
            <a:extLst>
              <a:ext uri="{FF2B5EF4-FFF2-40B4-BE49-F238E27FC236}">
                <a16:creationId xmlns="" xmlns:a16="http://schemas.microsoft.com/office/drawing/2014/main" id="{8CC78932-5B44-4DDD-9082-C3B52FF7C4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F33CF1F-8B79-4406-B487-CCD5780D2172}" type="slidenum">
              <a:rPr lang="en-US" altLang="en-US" sz="1200" smtClean="0">
                <a:solidFill>
                  <a:srgbClr val="000000"/>
                </a:solidFill>
              </a:rPr>
              <a:pPr/>
              <a:t>4</a:t>
            </a:fld>
            <a:endParaRPr lang="en-US" altLang="en-US" sz="1200">
              <a:solidFill>
                <a:srgbClr val="00000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a:extLst>
              <a:ext uri="{FF2B5EF4-FFF2-40B4-BE49-F238E27FC236}">
                <a16:creationId xmlns="" xmlns:a16="http://schemas.microsoft.com/office/drawing/2014/main" id="{4E03CD3F-5BEE-4A68-B033-DC8D7ADB12EE}"/>
              </a:ext>
            </a:extLst>
          </p:cNvPr>
          <p:cNvSpPr>
            <a:spLocks noGrp="1"/>
          </p:cNvSpPr>
          <p:nvPr>
            <p:ph type="title"/>
          </p:nvPr>
        </p:nvSpPr>
        <p:spPr bwMode="auto">
          <a:xfrm>
            <a:off x="1828800" y="228600"/>
            <a:ext cx="6858000" cy="1189038"/>
          </a:xfrm>
        </p:spPr>
        <p:txBody>
          <a:bodyPr/>
          <a:lstStyle/>
          <a:p>
            <a:r>
              <a:rPr lang="en-US" altLang="en-US" sz="2800">
                <a:ln>
                  <a:noFill/>
                </a:ln>
                <a:solidFill>
                  <a:schemeClr val="tx1"/>
                </a:solidFill>
                <a:effectLst/>
              </a:rPr>
              <a:t>CalWORKs Measurable Outcomes</a:t>
            </a:r>
          </a:p>
        </p:txBody>
      </p:sp>
      <p:sp>
        <p:nvSpPr>
          <p:cNvPr id="12291" name="Content Placeholder 8">
            <a:extLst>
              <a:ext uri="{FF2B5EF4-FFF2-40B4-BE49-F238E27FC236}">
                <a16:creationId xmlns="" xmlns:a16="http://schemas.microsoft.com/office/drawing/2014/main" id="{EE3EF1BB-8CEB-4460-A828-5CE7CB90DF0B}"/>
              </a:ext>
            </a:extLst>
          </p:cNvPr>
          <p:cNvSpPr>
            <a:spLocks noGrp="1"/>
          </p:cNvSpPr>
          <p:nvPr>
            <p:ph idx="1"/>
          </p:nvPr>
        </p:nvSpPr>
        <p:spPr>
          <a:xfrm>
            <a:off x="2057400" y="1066800"/>
            <a:ext cx="6657975" cy="5594350"/>
          </a:xfrm>
        </p:spPr>
        <p:txBody>
          <a:bodyPr/>
          <a:lstStyle/>
          <a:p>
            <a:pPr marL="342900" indent="-342900">
              <a:buFont typeface="Arial" panose="020B0604020202020204" pitchFamily="34" charset="0"/>
              <a:buChar char="•"/>
              <a:defRPr/>
            </a:pPr>
            <a:endParaRPr lang="en-US" altLang="en-US" dirty="0">
              <a:latin typeface="Chalkboard" charset="0"/>
            </a:endParaRPr>
          </a:p>
          <a:p>
            <a:pPr marL="457200" indent="-457200">
              <a:defRPr/>
            </a:pPr>
            <a:r>
              <a:rPr lang="en-US" altLang="en-US" sz="2400" dirty="0">
                <a:latin typeface="Chalkboard" charset="0"/>
              </a:rPr>
              <a:t>Student Participation - 19</a:t>
            </a:r>
          </a:p>
          <a:p>
            <a:pPr marL="0" indent="0">
              <a:buFont typeface="Wingdings 2" panose="05020102010507070707" pitchFamily="18" charset="2"/>
              <a:buNone/>
              <a:defRPr/>
            </a:pPr>
            <a:endParaRPr lang="en-US" altLang="en-US" sz="2000" dirty="0">
              <a:latin typeface="Chalkboard" charset="0"/>
            </a:endParaRPr>
          </a:p>
          <a:p>
            <a:pPr marL="457200" indent="-457200">
              <a:defRPr/>
            </a:pPr>
            <a:r>
              <a:rPr lang="en-US" altLang="en-US" sz="2400" dirty="0">
                <a:latin typeface="Chalkboard" charset="0"/>
              </a:rPr>
              <a:t>Counseling – Counseling for participants to assist with county requirements and connect them more effectively with educational opportunities and changing the mindset </a:t>
            </a:r>
          </a:p>
          <a:p>
            <a:pPr marL="0" indent="0">
              <a:buFont typeface="Wingdings 2" panose="05020102010507070707" pitchFamily="18" charset="2"/>
              <a:buNone/>
              <a:defRPr/>
            </a:pPr>
            <a:endParaRPr lang="en-US" altLang="en-US" sz="2400" dirty="0">
              <a:latin typeface="Chalkboard" charset="0"/>
            </a:endParaRPr>
          </a:p>
          <a:p>
            <a:pPr marL="457200" indent="-457200">
              <a:defRPr/>
            </a:pPr>
            <a:r>
              <a:rPr lang="en-US" altLang="en-US" sz="2400" dirty="0">
                <a:latin typeface="Chalkboard" charset="0"/>
              </a:rPr>
              <a:t>Tutoring – Math and English</a:t>
            </a:r>
          </a:p>
          <a:p>
            <a:pPr marL="0" indent="0">
              <a:buFont typeface="Wingdings 2" panose="05020102010507070707" pitchFamily="18" charset="2"/>
              <a:buNone/>
              <a:defRPr/>
            </a:pPr>
            <a:endParaRPr lang="en-US" altLang="en-US" sz="2400" dirty="0">
              <a:latin typeface="Chalkboard" charset="0"/>
            </a:endParaRPr>
          </a:p>
          <a:p>
            <a:pPr marL="457200" indent="-457200">
              <a:defRPr/>
            </a:pPr>
            <a:r>
              <a:rPr lang="en-US" altLang="en-US" sz="2400" dirty="0">
                <a:latin typeface="Chalkboard" charset="0"/>
              </a:rPr>
              <a:t>Outreach – Assessment &amp; Orientation, Financial Aid Query, County Meet and Greet, Word of mouth</a:t>
            </a:r>
            <a:endParaRPr lang="en-US" altLang="en-US" sz="1800" dirty="0">
              <a:latin typeface="Chalkboard" charset="0"/>
            </a:endParaRPr>
          </a:p>
          <a:p>
            <a:pPr marL="320675" lvl="1" indent="0">
              <a:buFont typeface="Wingdings 2" panose="05020102010507070707" pitchFamily="18" charset="2"/>
              <a:buNone/>
              <a:defRPr/>
            </a:pPr>
            <a:endParaRPr lang="en-US" altLang="en-US" sz="2000" dirty="0">
              <a:latin typeface="Chalkboard" charset="0"/>
            </a:endParaRPr>
          </a:p>
          <a:p>
            <a:pPr marL="320675" lvl="1" indent="0">
              <a:buFont typeface="Wingdings 2" panose="05020102010507070707" pitchFamily="18" charset="2"/>
              <a:buNone/>
              <a:defRPr/>
            </a:pPr>
            <a:endParaRPr lang="en-US" altLang="en-US" sz="2000" dirty="0">
              <a:latin typeface="Chalkboard" charset="0"/>
            </a:endParaRPr>
          </a:p>
        </p:txBody>
      </p:sp>
      <p:sp>
        <p:nvSpPr>
          <p:cNvPr id="9220" name="Slide Number Placeholder 4">
            <a:extLst>
              <a:ext uri="{FF2B5EF4-FFF2-40B4-BE49-F238E27FC236}">
                <a16:creationId xmlns="" xmlns:a16="http://schemas.microsoft.com/office/drawing/2014/main" id="{65595577-19C5-4BFB-B35A-E3820EE0CD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E143544-DCA8-4D90-9848-0A1470EC4592}" type="slidenum">
              <a:rPr lang="en-US" altLang="en-US" sz="1200" smtClean="0">
                <a:solidFill>
                  <a:srgbClr val="000000"/>
                </a:solidFill>
              </a:rPr>
              <a:pPr/>
              <a:t>5</a:t>
            </a:fld>
            <a:endParaRPr lang="en-US" altLang="en-US" sz="1200">
              <a:solidFill>
                <a:srgbClr val="000000"/>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C767DB29-EBBF-4572-8091-F2E7D4554B04}"/>
              </a:ext>
            </a:extLst>
          </p:cNvPr>
          <p:cNvSpPr>
            <a:spLocks noGrp="1"/>
          </p:cNvSpPr>
          <p:nvPr>
            <p:ph type="title"/>
          </p:nvPr>
        </p:nvSpPr>
        <p:spPr bwMode="auto">
          <a:xfrm>
            <a:off x="1905000" y="274638"/>
            <a:ext cx="6781800" cy="1143000"/>
          </a:xfrm>
        </p:spPr>
        <p:txBody>
          <a:bodyPr/>
          <a:lstStyle/>
          <a:p>
            <a:r>
              <a:rPr lang="en-US" altLang="en-US" sz="3600" b="0">
                <a:ln>
                  <a:noFill/>
                </a:ln>
                <a:solidFill>
                  <a:schemeClr val="tx1"/>
                </a:solidFill>
                <a:effectLst/>
              </a:rPr>
              <a:t>EOPS Measurable Outcomes</a:t>
            </a:r>
          </a:p>
        </p:txBody>
      </p:sp>
      <p:sp>
        <p:nvSpPr>
          <p:cNvPr id="3" name="Content Placeholder 2">
            <a:extLst>
              <a:ext uri="{FF2B5EF4-FFF2-40B4-BE49-F238E27FC236}">
                <a16:creationId xmlns="" xmlns:a16="http://schemas.microsoft.com/office/drawing/2014/main" id="{91C1CA8B-9648-40D4-ABB6-E96289676B87}"/>
              </a:ext>
            </a:extLst>
          </p:cNvPr>
          <p:cNvSpPr>
            <a:spLocks noGrp="1"/>
          </p:cNvSpPr>
          <p:nvPr>
            <p:ph idx="1"/>
          </p:nvPr>
        </p:nvSpPr>
        <p:spPr>
          <a:xfrm>
            <a:off x="2057400" y="1295400"/>
            <a:ext cx="6629400" cy="5013325"/>
          </a:xfrm>
        </p:spPr>
        <p:txBody>
          <a:bodyPr/>
          <a:lstStyle/>
          <a:p>
            <a:pPr marL="457200" indent="-457200">
              <a:defRPr/>
            </a:pPr>
            <a:r>
              <a:rPr lang="en-US" altLang="en-US" dirty="0">
                <a:latin typeface="Chalkboard"/>
                <a:ea typeface="MS PGothic"/>
              </a:rPr>
              <a:t>Workshops- Partner with the Wellness Center, and CARE program to create workshops tailored to student parent needs. </a:t>
            </a:r>
            <a:endParaRPr lang="en-US" altLang="en-US" dirty="0">
              <a:latin typeface="Chalkboard" charset="0"/>
            </a:endParaRPr>
          </a:p>
          <a:p>
            <a:pPr marL="777875" lvl="1" indent="-457200">
              <a:defRPr/>
            </a:pPr>
            <a:r>
              <a:rPr lang="en-US" altLang="en-US" dirty="0">
                <a:latin typeface="Chalkboard" charset="0"/>
              </a:rPr>
              <a:t>Healthy relationships</a:t>
            </a:r>
          </a:p>
          <a:p>
            <a:pPr marL="777875" lvl="1" indent="-457200">
              <a:defRPr/>
            </a:pPr>
            <a:r>
              <a:rPr lang="en-US" altLang="en-US" dirty="0">
                <a:latin typeface="Chalkboard" charset="0"/>
              </a:rPr>
              <a:t>Self Care &amp; Parenting</a:t>
            </a:r>
          </a:p>
          <a:p>
            <a:pPr marL="777875" lvl="1" indent="-457200">
              <a:defRPr/>
            </a:pPr>
            <a:r>
              <a:rPr lang="en-US" altLang="en-US" dirty="0">
                <a:latin typeface="Chalkboard" charset="0"/>
              </a:rPr>
              <a:t>Time management</a:t>
            </a:r>
          </a:p>
          <a:p>
            <a:pPr marL="457200" indent="-457200">
              <a:defRPr/>
            </a:pPr>
            <a:r>
              <a:rPr lang="en-US" altLang="en-US" dirty="0">
                <a:latin typeface="Chalkboard"/>
                <a:ea typeface="MS PGothic"/>
              </a:rPr>
              <a:t>Campus Tours- UCB Parent Center tour</a:t>
            </a:r>
          </a:p>
          <a:p>
            <a:pPr marL="457200" indent="-457200">
              <a:defRPr/>
            </a:pPr>
            <a:r>
              <a:rPr lang="en-US" altLang="en-US" dirty="0">
                <a:latin typeface="Chalkboard" charset="0"/>
              </a:rPr>
              <a:t>Grads and Transfers – 2 Transfers</a:t>
            </a:r>
          </a:p>
          <a:p>
            <a:pPr>
              <a:defRPr/>
            </a:pPr>
            <a:endParaRPr lang="en-US" dirty="0"/>
          </a:p>
        </p:txBody>
      </p:sp>
      <p:sp>
        <p:nvSpPr>
          <p:cNvPr id="10244" name="Slide Number Placeholder 3">
            <a:extLst>
              <a:ext uri="{FF2B5EF4-FFF2-40B4-BE49-F238E27FC236}">
                <a16:creationId xmlns="" xmlns:a16="http://schemas.microsoft.com/office/drawing/2014/main" id="{08EDAD72-6D51-4B13-8AE1-1FECFFFB45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89FB66E9-7EE4-4BF7-B25C-A601D220FEAA}" type="slidenum">
              <a:rPr lang="en-US" altLang="en-US" sz="1200" smtClean="0">
                <a:solidFill>
                  <a:srgbClr val="000000"/>
                </a:solidFill>
              </a:rPr>
              <a:pPr/>
              <a:t>6</a:t>
            </a:fld>
            <a:endParaRPr lang="en-US" altLang="en-US" sz="1200">
              <a:solidFill>
                <a:srgbClr val="00000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AFA8AA-E31F-4566-B1C0-65A463D707AD}"/>
              </a:ext>
            </a:extLst>
          </p:cNvPr>
          <p:cNvSpPr>
            <a:spLocks noGrp="1"/>
          </p:cNvSpPr>
          <p:nvPr>
            <p:ph type="title"/>
          </p:nvPr>
        </p:nvSpPr>
        <p:spPr>
          <a:xfrm>
            <a:off x="1905000" y="274638"/>
            <a:ext cx="6781800" cy="1143000"/>
          </a:xfrm>
        </p:spPr>
        <p:txBody>
          <a:bodyPr/>
          <a:lstStyle/>
          <a:p>
            <a:pPr>
              <a:defRPr/>
            </a:pPr>
            <a:r>
              <a:rPr lang="en-US" altLang="en-US" sz="2800" dirty="0">
                <a:ln>
                  <a:noFill/>
                </a:ln>
                <a:solidFill>
                  <a:schemeClr val="tx1"/>
                </a:solidFill>
                <a:effectLst/>
              </a:rPr>
              <a:t>Alignment with BCC’s </a:t>
            </a:r>
            <a:br>
              <a:rPr lang="en-US" altLang="en-US" sz="2800" dirty="0">
                <a:ln>
                  <a:noFill/>
                </a:ln>
                <a:solidFill>
                  <a:schemeClr val="tx1"/>
                </a:solidFill>
                <a:effectLst/>
              </a:rPr>
            </a:br>
            <a:r>
              <a:rPr lang="en-US" altLang="en-US" sz="2800" dirty="0">
                <a:ln>
                  <a:noFill/>
                </a:ln>
                <a:solidFill>
                  <a:schemeClr val="tx1"/>
                </a:solidFill>
                <a:effectLst/>
              </a:rPr>
              <a:t>Mission &amp; Strategic Goals</a:t>
            </a:r>
            <a:endParaRPr lang="en-US" sz="2800" dirty="0"/>
          </a:p>
        </p:txBody>
      </p:sp>
      <p:sp>
        <p:nvSpPr>
          <p:cNvPr id="11267" name="Content Placeholder 2">
            <a:extLst>
              <a:ext uri="{FF2B5EF4-FFF2-40B4-BE49-F238E27FC236}">
                <a16:creationId xmlns="" xmlns:a16="http://schemas.microsoft.com/office/drawing/2014/main" id="{9945E9E0-97F1-4885-A4C8-044873E94010}"/>
              </a:ext>
            </a:extLst>
          </p:cNvPr>
          <p:cNvSpPr>
            <a:spLocks noGrp="1"/>
          </p:cNvSpPr>
          <p:nvPr>
            <p:ph idx="1"/>
          </p:nvPr>
        </p:nvSpPr>
        <p:spPr>
          <a:xfrm>
            <a:off x="1905000" y="1387475"/>
            <a:ext cx="6629400" cy="5241925"/>
          </a:xfrm>
        </p:spPr>
        <p:txBody>
          <a:bodyPr/>
          <a:lstStyle/>
          <a:p>
            <a:pPr marL="547370" indent="-410845"/>
            <a:r>
              <a:rPr lang="en-US" altLang="en-US" sz="2400" dirty="0">
                <a:ea typeface="MS PGothic"/>
              </a:rPr>
              <a:t>Goal I</a:t>
            </a:r>
            <a:endParaRPr lang="en-US" dirty="0">
              <a:ea typeface="MS PGothic"/>
            </a:endParaRPr>
          </a:p>
          <a:p>
            <a:pPr marL="868045" lvl="1"/>
            <a:r>
              <a:rPr lang="en-US" altLang="en-US" sz="1600" dirty="0">
                <a:ea typeface="MS PGothic"/>
              </a:rPr>
              <a:t>The CalWORKs program partners with CARE, Mental Health Services, and Transfer &amp; Career Center to provide workshops that support personal and academic development and address some of the challenges that often interrupts student parent academic success.</a:t>
            </a:r>
          </a:p>
          <a:p>
            <a:pPr marL="868045" lvl="1"/>
            <a:r>
              <a:rPr lang="en-US" altLang="en-US" sz="1800" dirty="0">
                <a:ea typeface="MS PGothic"/>
              </a:rPr>
              <a:t>The CalWORKs program provides academic and career counseling, and works closely with Social Service professionals to provide support for student success by changing the mindset of our students.</a:t>
            </a:r>
            <a:endParaRPr lang="en-US" altLang="en-US" sz="1800" dirty="0"/>
          </a:p>
          <a:p>
            <a:pPr marL="547370" indent="-410845"/>
            <a:r>
              <a:rPr lang="en-US" altLang="en-US" sz="2400" dirty="0">
                <a:ea typeface="MS PGothic"/>
              </a:rPr>
              <a:t>Goal II </a:t>
            </a:r>
            <a:endParaRPr lang="en-US" altLang="en-US" sz="2400" dirty="0"/>
          </a:p>
          <a:p>
            <a:pPr marL="868045" lvl="1"/>
            <a:r>
              <a:rPr lang="en-US" altLang="en-US" sz="1800" dirty="0">
                <a:ea typeface="MS PGothic"/>
              </a:rPr>
              <a:t>Midterm progress reporting for all program participants. </a:t>
            </a:r>
            <a:endParaRPr lang="en-US" altLang="en-US" sz="1800" dirty="0"/>
          </a:p>
          <a:p>
            <a:pPr marL="868045" lvl="1"/>
            <a:r>
              <a:rPr lang="en-US" altLang="en-US" sz="1800" dirty="0">
                <a:ea typeface="MS PGothic"/>
              </a:rPr>
              <a:t>Requiring CalWORKs participants  to check-in monthly and assist with required county documents, SEP updates, parenting challenges, and all other concerns. </a:t>
            </a:r>
            <a:endParaRPr lang="en-US" altLang="en-US"/>
          </a:p>
          <a:p>
            <a:pPr lvl="1"/>
            <a:endParaRPr lang="en-US" altLang="en-US" sz="2000"/>
          </a:p>
          <a:p>
            <a:pPr lvl="1"/>
            <a:endParaRPr lang="en-US" altLang="en-US" sz="2000"/>
          </a:p>
        </p:txBody>
      </p:sp>
      <p:sp>
        <p:nvSpPr>
          <p:cNvPr id="11268" name="Slide Number Placeholder 3">
            <a:extLst>
              <a:ext uri="{FF2B5EF4-FFF2-40B4-BE49-F238E27FC236}">
                <a16:creationId xmlns="" xmlns:a16="http://schemas.microsoft.com/office/drawing/2014/main" id="{0D69C7C6-543C-4380-B956-4272C19E4F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B944D21-59A3-47E2-B79B-D3D77763D179}" type="slidenum">
              <a:rPr lang="en-US" altLang="en-US" sz="1200" smtClean="0">
                <a:solidFill>
                  <a:srgbClr val="000000"/>
                </a:solidFill>
              </a:rPr>
              <a:pPr/>
              <a:t>7</a:t>
            </a:fld>
            <a:endParaRPr lang="en-US" altLang="en-US" sz="1200">
              <a:solidFill>
                <a:srgbClr val="00000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8C5E14-0143-4558-8D16-9752B85B3A16}"/>
              </a:ext>
            </a:extLst>
          </p:cNvPr>
          <p:cNvSpPr>
            <a:spLocks noGrp="1"/>
          </p:cNvSpPr>
          <p:nvPr>
            <p:ph type="title"/>
          </p:nvPr>
        </p:nvSpPr>
        <p:spPr>
          <a:xfrm>
            <a:off x="1905000" y="274638"/>
            <a:ext cx="6781800" cy="1143000"/>
          </a:xfrm>
        </p:spPr>
        <p:txBody>
          <a:bodyPr/>
          <a:lstStyle/>
          <a:p>
            <a:pPr>
              <a:defRPr/>
            </a:pPr>
            <a:r>
              <a:rPr lang="en-US" altLang="en-US" sz="2800" dirty="0">
                <a:ln>
                  <a:noFill/>
                </a:ln>
                <a:solidFill>
                  <a:schemeClr val="tx1"/>
                </a:solidFill>
                <a:effectLst/>
              </a:rPr>
              <a:t>Alignment with BCC’s </a:t>
            </a:r>
            <a:br>
              <a:rPr lang="en-US" altLang="en-US" sz="2800" dirty="0">
                <a:ln>
                  <a:noFill/>
                </a:ln>
                <a:solidFill>
                  <a:schemeClr val="tx1"/>
                </a:solidFill>
                <a:effectLst/>
              </a:rPr>
            </a:br>
            <a:r>
              <a:rPr lang="en-US" altLang="en-US" sz="2800" dirty="0">
                <a:ln>
                  <a:noFill/>
                </a:ln>
                <a:solidFill>
                  <a:schemeClr val="tx1"/>
                </a:solidFill>
                <a:effectLst/>
              </a:rPr>
              <a:t>Mission &amp; Strategic Goals</a:t>
            </a:r>
            <a:endParaRPr lang="en-US" sz="2800" dirty="0"/>
          </a:p>
        </p:txBody>
      </p:sp>
      <p:sp>
        <p:nvSpPr>
          <p:cNvPr id="12291" name="Content Placeholder 2">
            <a:extLst>
              <a:ext uri="{FF2B5EF4-FFF2-40B4-BE49-F238E27FC236}">
                <a16:creationId xmlns="" xmlns:a16="http://schemas.microsoft.com/office/drawing/2014/main" id="{75E404EC-23BA-453C-82DB-A75BB014ACA2}"/>
              </a:ext>
            </a:extLst>
          </p:cNvPr>
          <p:cNvSpPr>
            <a:spLocks noGrp="1"/>
          </p:cNvSpPr>
          <p:nvPr>
            <p:ph idx="1"/>
          </p:nvPr>
        </p:nvSpPr>
        <p:spPr>
          <a:xfrm>
            <a:off x="1905000" y="1524000"/>
            <a:ext cx="6781800" cy="4784725"/>
          </a:xfrm>
        </p:spPr>
        <p:txBody>
          <a:bodyPr/>
          <a:lstStyle/>
          <a:p>
            <a:endParaRPr lang="en-US" altLang="en-US" sz="2400"/>
          </a:p>
          <a:p>
            <a:pPr marL="547370" indent="-410845"/>
            <a:r>
              <a:rPr lang="en-US" altLang="en-US" sz="2400" dirty="0">
                <a:ea typeface="MS PGothic"/>
              </a:rPr>
              <a:t>Goal III</a:t>
            </a:r>
          </a:p>
          <a:p>
            <a:pPr marL="868045" lvl="1"/>
            <a:r>
              <a:rPr lang="en-US" altLang="en-US" sz="1600" dirty="0">
                <a:ea typeface="MS PGothic"/>
              </a:rPr>
              <a:t>CalWORKs  provides Career-Technical Education ( C.E.)  materials to program participants.</a:t>
            </a:r>
          </a:p>
          <a:p>
            <a:pPr marL="868045" lvl="1"/>
            <a:r>
              <a:rPr lang="en-US" altLang="en-US" sz="1600" dirty="0">
                <a:ea typeface="MS PGothic"/>
              </a:rPr>
              <a:t>CalWORKs staff provide written materials to county employment counselors to familiarize them with our C.E. programs and encourage them to refer students to Berkeley City College.</a:t>
            </a:r>
            <a:endParaRPr lang="en-US" altLang="en-US" dirty="0"/>
          </a:p>
          <a:p>
            <a:pPr marL="547370" indent="-410845"/>
            <a:r>
              <a:rPr lang="en-US" altLang="en-US" sz="2400" dirty="0">
                <a:ea typeface="MS PGothic"/>
              </a:rPr>
              <a:t>Goal IV</a:t>
            </a:r>
          </a:p>
          <a:p>
            <a:pPr marL="868045" lvl="1"/>
            <a:r>
              <a:rPr lang="en-US" altLang="en-US" sz="1600" dirty="0">
                <a:ea typeface="MS PGothic"/>
              </a:rPr>
              <a:t>The CalWORKs program is a diverse program. Staff are equipped with cultural sensitivity and competency, and understand student parent needs.</a:t>
            </a:r>
          </a:p>
          <a:p>
            <a:pPr marL="868045" lvl="1"/>
            <a:r>
              <a:rPr lang="en-US" altLang="en-US" sz="1600" dirty="0">
                <a:ea typeface="MS PGothic"/>
              </a:rPr>
              <a:t>With the adoption of AB 705 the CalWORKs program and the Jerry L. Adams Learning Resources Center will partner up to provide additional  academic support for students. </a:t>
            </a:r>
            <a:endParaRPr lang="en-US" altLang="en-US" sz="1600" dirty="0"/>
          </a:p>
          <a:p>
            <a:endParaRPr lang="en-US" altLang="en-US"/>
          </a:p>
        </p:txBody>
      </p:sp>
      <p:sp>
        <p:nvSpPr>
          <p:cNvPr id="12292" name="Slide Number Placeholder 3">
            <a:extLst>
              <a:ext uri="{FF2B5EF4-FFF2-40B4-BE49-F238E27FC236}">
                <a16:creationId xmlns="" xmlns:a16="http://schemas.microsoft.com/office/drawing/2014/main" id="{17E94292-AB5F-42FB-B90E-46D2135FFC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9ACA9CA-6309-4BF1-A2D4-FF49D93703A7}" type="slidenum">
              <a:rPr lang="en-US" altLang="en-US" sz="1200" smtClean="0">
                <a:solidFill>
                  <a:srgbClr val="000000"/>
                </a:solidFill>
              </a:rPr>
              <a:pPr/>
              <a:t>8</a:t>
            </a:fld>
            <a:endParaRPr lang="en-US" altLang="en-US" sz="1200">
              <a:solidFill>
                <a:srgbClr val="000000"/>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A66AA723-28EC-4EAF-8ED9-430B0A42BB40}"/>
              </a:ext>
            </a:extLst>
          </p:cNvPr>
          <p:cNvSpPr>
            <a:spLocks noGrp="1"/>
          </p:cNvSpPr>
          <p:nvPr>
            <p:ph type="title"/>
          </p:nvPr>
        </p:nvSpPr>
        <p:spPr bwMode="auto">
          <a:xfrm>
            <a:off x="1981200" y="274638"/>
            <a:ext cx="6705600" cy="1143000"/>
          </a:xfrm>
        </p:spPr>
        <p:txBody>
          <a:bodyPr>
            <a:normAutofit fontScale="90000"/>
          </a:bodyPr>
          <a:lstStyle/>
          <a:p>
            <a:pPr>
              <a:defRPr/>
            </a:pPr>
            <a:r>
              <a:rPr lang="en-US" altLang="en-US" sz="3600" dirty="0">
                <a:ln>
                  <a:noFill/>
                </a:ln>
                <a:solidFill>
                  <a:schemeClr val="tx1"/>
                </a:solidFill>
                <a:effectLst/>
              </a:rPr>
              <a:t>Program Flexibility</a:t>
            </a:r>
            <a:br>
              <a:rPr lang="en-US" altLang="en-US" sz="3600" dirty="0">
                <a:ln>
                  <a:noFill/>
                </a:ln>
                <a:solidFill>
                  <a:schemeClr val="tx1"/>
                </a:solidFill>
                <a:effectLst/>
              </a:rPr>
            </a:br>
            <a:r>
              <a:rPr lang="en-US" altLang="en-US" sz="3600" dirty="0">
                <a:ln>
                  <a:noFill/>
                </a:ln>
                <a:solidFill>
                  <a:schemeClr val="tx1"/>
                </a:solidFill>
                <a:effectLst/>
              </a:rPr>
              <a:t>Marketing</a:t>
            </a:r>
          </a:p>
        </p:txBody>
      </p:sp>
      <p:sp>
        <p:nvSpPr>
          <p:cNvPr id="13315" name="Content Placeholder 2">
            <a:extLst>
              <a:ext uri="{FF2B5EF4-FFF2-40B4-BE49-F238E27FC236}">
                <a16:creationId xmlns="" xmlns:a16="http://schemas.microsoft.com/office/drawing/2014/main" id="{118D8E0F-293B-4C07-8297-940FAA195D30}"/>
              </a:ext>
            </a:extLst>
          </p:cNvPr>
          <p:cNvSpPr>
            <a:spLocks noGrp="1"/>
          </p:cNvSpPr>
          <p:nvPr>
            <p:ph idx="1"/>
          </p:nvPr>
        </p:nvSpPr>
        <p:spPr>
          <a:xfrm>
            <a:off x="1981200" y="1417638"/>
            <a:ext cx="6705600" cy="4891087"/>
          </a:xfrm>
        </p:spPr>
        <p:txBody>
          <a:bodyPr/>
          <a:lstStyle/>
          <a:p>
            <a:pPr marL="585788" lvl="1" indent="0">
              <a:buFont typeface="Wingdings 2" panose="05020102010507070707" pitchFamily="18" charset="2"/>
              <a:buNone/>
            </a:pPr>
            <a:endParaRPr lang="en-US" altLang="en-US"/>
          </a:p>
          <a:p>
            <a:pPr marL="585788" lvl="1" indent="0">
              <a:buFont typeface="Wingdings 2" panose="05020102010507070707" pitchFamily="18" charset="2"/>
              <a:buNone/>
            </a:pPr>
            <a:endParaRPr lang="en-US" altLang="en-US"/>
          </a:p>
          <a:p>
            <a:pPr marL="585470" lvl="1" indent="0">
              <a:buNone/>
            </a:pPr>
            <a:r>
              <a:rPr lang="en-US" altLang="en-US" dirty="0">
                <a:ea typeface="MS PGothic"/>
              </a:rPr>
              <a:t>The CalWORKs program allows for marketing materials to be purchased and distributed for program outreach. Berkeley City College programs and services can be an </a:t>
            </a:r>
            <a:r>
              <a:rPr lang="en-US" altLang="en-US" dirty="0" err="1">
                <a:ea typeface="MS PGothic"/>
              </a:rPr>
              <a:t>intrical</a:t>
            </a:r>
            <a:r>
              <a:rPr lang="en-US" altLang="en-US" dirty="0">
                <a:ea typeface="MS PGothic"/>
              </a:rPr>
              <a:t> part of that promotion as long as the CalWORKs program is the focus.</a:t>
            </a:r>
          </a:p>
        </p:txBody>
      </p:sp>
      <p:sp>
        <p:nvSpPr>
          <p:cNvPr id="13316" name="Slide Number Placeholder 3">
            <a:extLst>
              <a:ext uri="{FF2B5EF4-FFF2-40B4-BE49-F238E27FC236}">
                <a16:creationId xmlns="" xmlns:a16="http://schemas.microsoft.com/office/drawing/2014/main" id="{F48C9E03-4B92-440D-A8AC-2664369E87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81BF99-E322-43FD-B05E-C0F18EB5750B}" type="slidenum">
              <a:rPr lang="en-US" altLang="en-US" sz="1200" smtClean="0">
                <a:solidFill>
                  <a:srgbClr val="000000"/>
                </a:solidFill>
              </a:rPr>
              <a:pPr/>
              <a:t>9</a:t>
            </a:fld>
            <a:endParaRPr lang="en-US" altLang="en-US" sz="1200">
              <a:solidFill>
                <a:srgbClr val="000000"/>
              </a:solidFill>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6346</TotalTime>
  <Words>336</Words>
  <Application>Microsoft Macintosh PowerPoint</Application>
  <PresentationFormat>On-screen Show (4:3)</PresentationFormat>
  <Paragraphs>81</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Book Antiqua</vt:lpstr>
      <vt:lpstr>Chalkboard</vt:lpstr>
      <vt:lpstr>Lucida Sans</vt:lpstr>
      <vt:lpstr>MS PGothic</vt:lpstr>
      <vt:lpstr>ＭＳ Ｐゴシック</vt:lpstr>
      <vt:lpstr>Times</vt:lpstr>
      <vt:lpstr>Wingdings</vt:lpstr>
      <vt:lpstr>Wingdings 2</vt:lpstr>
      <vt:lpstr>Wingdings 3</vt:lpstr>
      <vt:lpstr>Arial</vt:lpstr>
      <vt:lpstr>Apex</vt:lpstr>
      <vt:lpstr>PowerPoint Presentation</vt:lpstr>
      <vt:lpstr>PowerPoint Presentation</vt:lpstr>
      <vt:lpstr>CalWORKs 2017-2018 Allocation &amp; Program Requirements</vt:lpstr>
      <vt:lpstr>Allowable CalWORKs Expenditures</vt:lpstr>
      <vt:lpstr>CalWORKs Measurable Outcomes</vt:lpstr>
      <vt:lpstr>EOPS Measurable Outcomes</vt:lpstr>
      <vt:lpstr>Alignment with BCC’s  Mission &amp; Strategic Goals</vt:lpstr>
      <vt:lpstr>Alignment with BCC’s  Mission &amp; Strategic Goals</vt:lpstr>
      <vt:lpstr>Program Flexibility Marketing</vt:lpstr>
      <vt:lpstr>Program Flexibility Student Employment</vt:lpstr>
      <vt:lpstr>Program Flexibility Professional Development</vt:lpstr>
    </vt:vector>
  </TitlesOfParts>
  <Company>PCCD</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Vista College</dc:creator>
  <cp:lastModifiedBy>Rowena Tomaneng</cp:lastModifiedBy>
  <cp:revision>757</cp:revision>
  <cp:lastPrinted>2009-09-28T20:36:32Z</cp:lastPrinted>
  <dcterms:created xsi:type="dcterms:W3CDTF">2009-10-16T18:42:22Z</dcterms:created>
  <dcterms:modified xsi:type="dcterms:W3CDTF">2019-05-28T18:25:36Z</dcterms:modified>
</cp:coreProperties>
</file>