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FEE1B-87B3-4CBA-9C0D-EE73CDAE3898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74904-AB01-4412-AA25-432EE6EDB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72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4/27/2015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Classified Prioritization: </a:t>
            </a:r>
            <a:br>
              <a:rPr lang="en-US" dirty="0" smtClean="0"/>
            </a:br>
            <a:r>
              <a:rPr lang="en-US" dirty="0" smtClean="0"/>
              <a:t>Feedback &amp; Recommendations </a:t>
            </a:r>
            <a:r>
              <a:rPr lang="en-US" dirty="0"/>
              <a:t>for Improvement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979759"/>
            <a:ext cx="6560234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Tram Vo-Kumamoto, VP of Instruction</a:t>
            </a:r>
          </a:p>
          <a:p>
            <a:r>
              <a:rPr lang="en-US" dirty="0" smtClean="0"/>
              <a:t>Roundtable</a:t>
            </a:r>
          </a:p>
          <a:p>
            <a:r>
              <a:rPr lang="en-US" dirty="0" smtClean="0"/>
              <a:t>April 27, 2015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9" y="4548786"/>
            <a:ext cx="1902691" cy="19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7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1: Gather requests from APU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What worked well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Managers compiled requests from PR/APU requests</a:t>
            </a:r>
          </a:p>
          <a:p>
            <a:r>
              <a:rPr lang="en-US" u="sng" dirty="0" smtClean="0"/>
              <a:t>Room for Improvement </a:t>
            </a:r>
            <a:r>
              <a:rPr lang="en-US" dirty="0" smtClean="0"/>
              <a:t>–</a:t>
            </a:r>
          </a:p>
          <a:p>
            <a:pPr lvl="1"/>
            <a:r>
              <a:rPr lang="en-US" dirty="0" smtClean="0"/>
              <a:t>Position requests were constrained by position titles.  Perhaps we may want to add need to the initial list.</a:t>
            </a:r>
          </a:p>
          <a:p>
            <a:pPr lvl="1"/>
            <a:r>
              <a:rPr lang="en-US" dirty="0" smtClean="0"/>
              <a:t>Identify potential funding category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040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Positions prioritized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646236"/>
            <a:ext cx="8682182" cy="5003945"/>
          </a:xfrm>
        </p:spPr>
        <p:txBody>
          <a:bodyPr>
            <a:normAutofit/>
          </a:bodyPr>
          <a:lstStyle/>
          <a:p>
            <a:r>
              <a:rPr lang="en-US" u="sng" dirty="0" smtClean="0"/>
              <a:t>What worked </a:t>
            </a:r>
            <a:r>
              <a:rPr lang="en-US" dirty="0" smtClean="0"/>
              <a:t>well:  </a:t>
            </a:r>
          </a:p>
          <a:p>
            <a:pPr lvl="1"/>
            <a:r>
              <a:rPr lang="en-US" dirty="0" smtClean="0"/>
              <a:t>Using the ranking of “need position immediately” vs. “position can wait until next year” helped to  shorten the list and made it more manageable.</a:t>
            </a:r>
          </a:p>
          <a:p>
            <a:r>
              <a:rPr lang="en-US" u="sng" dirty="0" smtClean="0"/>
              <a:t>Room for improvement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Rubric to determine priority is needed for the future.</a:t>
            </a:r>
          </a:p>
          <a:p>
            <a:pPr lvl="1"/>
            <a:r>
              <a:rPr lang="en-US" dirty="0" smtClean="0"/>
              <a:t>Rubric needs to take into account EMP goals and HR needs to meet goals.</a:t>
            </a:r>
          </a:p>
          <a:p>
            <a:pPr lvl="1"/>
            <a:r>
              <a:rPr lang="en-US" dirty="0" smtClean="0"/>
              <a:t>Need to separate into two categories: operational and student support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400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Narrative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What worked well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Everyone used the developed template</a:t>
            </a:r>
          </a:p>
          <a:p>
            <a:r>
              <a:rPr lang="en-US" u="sng" dirty="0" smtClean="0"/>
              <a:t>Room for improvement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Not all narratives provided the necessary information to make an informed decision about the need.</a:t>
            </a:r>
          </a:p>
          <a:p>
            <a:pPr lvl="1"/>
            <a:r>
              <a:rPr lang="en-US" dirty="0" smtClean="0"/>
              <a:t>More time to review narratives and to ask for more information when needed.</a:t>
            </a:r>
          </a:p>
          <a:p>
            <a:pPr lvl="1"/>
            <a:r>
              <a:rPr lang="en-US" dirty="0" smtClean="0"/>
              <a:t>Template will need to be reviewed to determine refinement of questions.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9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4: Final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worked well: </a:t>
            </a:r>
          </a:p>
          <a:p>
            <a:pPr lvl="1"/>
            <a:r>
              <a:rPr lang="en-US" dirty="0" smtClean="0"/>
              <a:t>Representative group from across the campus</a:t>
            </a:r>
            <a:endParaRPr lang="en-US" dirty="0"/>
          </a:p>
          <a:p>
            <a:r>
              <a:rPr lang="en-US" dirty="0" smtClean="0"/>
              <a:t>Room for improvement:</a:t>
            </a:r>
          </a:p>
          <a:p>
            <a:pPr lvl="1"/>
            <a:r>
              <a:rPr lang="en-US" dirty="0" smtClean="0"/>
              <a:t>To address both operational and student support needs, it is recommended that final ranking be done in two categories and by funding source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1935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Recommendation to allocate new funds:</a:t>
            </a:r>
          </a:p>
          <a:p>
            <a:pPr lvl="1"/>
            <a:r>
              <a:rPr lang="en-US" dirty="0" smtClean="0"/>
              <a:t>50% towards operational positions</a:t>
            </a:r>
          </a:p>
          <a:p>
            <a:pPr lvl="1"/>
            <a:r>
              <a:rPr lang="en-US" dirty="0" smtClean="0"/>
              <a:t>50% towards student support positions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10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process –</a:t>
            </a:r>
          </a:p>
          <a:p>
            <a:pPr lvl="1"/>
            <a:r>
              <a:rPr lang="en-US" dirty="0" smtClean="0"/>
              <a:t>Roundtable can provide feedback on what worked and room for improvement.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059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67</TotalTime>
  <Words>279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Classified Prioritization:  Feedback &amp; Recommendations for Improvement </vt:lpstr>
      <vt:lpstr>Step 1: Gather requests from APU </vt:lpstr>
      <vt:lpstr>Step 2: Positions prioritized</vt:lpstr>
      <vt:lpstr>Step 3: Narrative Template</vt:lpstr>
      <vt:lpstr>Step 4: Final Ranking</vt:lpstr>
      <vt:lpstr>Allocations</vt:lpstr>
      <vt:lpstr>Step 5 </vt:lpstr>
    </vt:vector>
  </TitlesOfParts>
  <Company>Berkeley City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Prioritization</dc:title>
  <dc:creator>Tram Vo-Kumamoto</dc:creator>
  <cp:lastModifiedBy>Cynthia Reese</cp:lastModifiedBy>
  <cp:revision>10</cp:revision>
  <cp:lastPrinted>2015-04-27T18:15:51Z</cp:lastPrinted>
  <dcterms:created xsi:type="dcterms:W3CDTF">2015-02-23T12:36:56Z</dcterms:created>
  <dcterms:modified xsi:type="dcterms:W3CDTF">2015-04-27T18:16:18Z</dcterms:modified>
</cp:coreProperties>
</file>