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9" d="100"/>
          <a:sy n="159" d="100"/>
        </p:scale>
        <p:origin x="-22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2D5A-C9DD-49E6-8D4B-31D71ECCA25B}" type="datetimeFigureOut">
              <a:rPr lang="en-US" smtClean="0"/>
              <a:pPr/>
              <a:t>10/8/2012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6FA3-EFE1-4DB1-A615-0E03326F16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2D5A-C9DD-49E6-8D4B-31D71ECCA25B}" type="datetimeFigureOut">
              <a:rPr lang="en-US" smtClean="0"/>
              <a:pPr/>
              <a:t>10/8/2012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6FA3-EFE1-4DB1-A615-0E03326F16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2D5A-C9DD-49E6-8D4B-31D71ECCA25B}" type="datetimeFigureOut">
              <a:rPr lang="en-US" smtClean="0"/>
              <a:pPr/>
              <a:t>10/8/2012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6FA3-EFE1-4DB1-A615-0E03326F16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2D5A-C9DD-49E6-8D4B-31D71ECCA25B}" type="datetimeFigureOut">
              <a:rPr lang="en-US" smtClean="0"/>
              <a:pPr/>
              <a:t>10/8/2012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6FA3-EFE1-4DB1-A615-0E03326F16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2D5A-C9DD-49E6-8D4B-31D71ECCA25B}" type="datetimeFigureOut">
              <a:rPr lang="en-US" smtClean="0"/>
              <a:pPr/>
              <a:t>10/8/2012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6FA3-EFE1-4DB1-A615-0E03326F16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2D5A-C9DD-49E6-8D4B-31D71ECCA25B}" type="datetimeFigureOut">
              <a:rPr lang="en-US" smtClean="0"/>
              <a:pPr/>
              <a:t>10/8/2012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6FA3-EFE1-4DB1-A615-0E03326F16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2D5A-C9DD-49E6-8D4B-31D71ECCA25B}" type="datetimeFigureOut">
              <a:rPr lang="en-US" smtClean="0"/>
              <a:pPr/>
              <a:t>10/8/2012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6FA3-EFE1-4DB1-A615-0E03326F16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2D5A-C9DD-49E6-8D4B-31D71ECCA25B}" type="datetimeFigureOut">
              <a:rPr lang="en-US" smtClean="0"/>
              <a:pPr/>
              <a:t>10/8/2012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6FA3-EFE1-4DB1-A615-0E03326F16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2D5A-C9DD-49E6-8D4B-31D71ECCA25B}" type="datetimeFigureOut">
              <a:rPr lang="en-US" smtClean="0"/>
              <a:pPr/>
              <a:t>10/8/2012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6FA3-EFE1-4DB1-A615-0E03326F16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2D5A-C9DD-49E6-8D4B-31D71ECCA25B}" type="datetimeFigureOut">
              <a:rPr lang="en-US" smtClean="0"/>
              <a:pPr/>
              <a:t>10/8/2012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6FA3-EFE1-4DB1-A615-0E03326F16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2D5A-C9DD-49E6-8D4B-31D71ECCA25B}" type="datetimeFigureOut">
              <a:rPr lang="en-US" smtClean="0"/>
              <a:pPr/>
              <a:t>10/8/2012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6FA3-EFE1-4DB1-A615-0E03326F16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F2D5A-C9DD-49E6-8D4B-31D71ECCA25B}" type="datetimeFigureOut">
              <a:rPr lang="en-US" smtClean="0"/>
              <a:pPr/>
              <a:t>10/8/2012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16FA3-EFE1-4DB1-A615-0E03326F16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43000" y="457200"/>
            <a:ext cx="6324600" cy="914400"/>
          </a:xfrm>
        </p:spPr>
        <p:txBody>
          <a:bodyPr/>
          <a:lstStyle/>
          <a:p>
            <a:r>
              <a:rPr lang="en-US" dirty="0" smtClean="0"/>
              <a:t>GRANTS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1676400" y="838200"/>
          <a:ext cx="5867400" cy="5444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1188720"/>
                <a:gridCol w="1447800"/>
                <a:gridCol w="1600200"/>
              </a:tblGrid>
              <a:tr h="4591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Program</a:t>
                      </a:r>
                      <a:endParaRPr lang="en-U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Annual award</a:t>
                      </a:r>
                      <a:endParaRPr lang="en-U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Term of Grant</a:t>
                      </a:r>
                      <a:endParaRPr lang="en-U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Total Award</a:t>
                      </a:r>
                      <a:endParaRPr lang="en-U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14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Title III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$400,000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Five Years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Ends October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$2</a:t>
                      </a:r>
                      <a:r>
                        <a:rPr lang="en-US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Million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91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TRIO - Student Support Services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$220,000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Five Years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Ends 2015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$1.1M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3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Trade Adjustment Assistance (TAA) 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$200,000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Three Years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Ends 2016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$600,000</a:t>
                      </a:r>
                    </a:p>
                  </a:txBody>
                  <a:tcPr anchor="ctr"/>
                </a:tc>
              </a:tr>
              <a:tr h="4591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CTE Community Collaborative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$136,994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 Months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Ends Nov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 2014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$136,994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8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CTE Community Collaborative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$135,345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 Months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Ends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May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$135,345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73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Career Technical Education (CTE)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Perkins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Formerly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VTEA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$133,978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One Year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Approx. $133,978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Annually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91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Basic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Skills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$90,000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Annual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90K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Annually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91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Career Advancement Academy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$70,000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One Year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Ends June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latin typeface="Calibri"/>
                          <a:ea typeface="Calibri"/>
                          <a:cs typeface="Times New Roman"/>
                        </a:rPr>
                        <a:t>$210,000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latin typeface="Calibri"/>
                          <a:ea typeface="Calibri"/>
                          <a:cs typeface="Times New Roman"/>
                        </a:rPr>
                        <a:t>$140k year one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latin typeface="Calibri"/>
                          <a:ea typeface="Calibri"/>
                          <a:cs typeface="Times New Roman"/>
                        </a:rPr>
                        <a:t>   $70k year two</a:t>
                      </a:r>
                      <a:endParaRPr lang="en-US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91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CTE Transitions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$14,000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One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Year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14,000</a:t>
                      </a:r>
                    </a:p>
                  </a:txBody>
                  <a:tcPr marL="68580" marR="68580" marT="0" marB="0" anchor="ctr"/>
                </a:tc>
              </a:tr>
              <a:tr h="4591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$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1,400,317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$4,420,317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Title 2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268AA2"/>
          </a:solidFill>
        </p:spPr>
        <p:txBody>
          <a:bodyPr vert="horz" anchor="t">
            <a:normAutofit fontScale="55000" lnSpcReduction="20000"/>
            <a:scene3d>
              <a:camera prst="orthographicFront"/>
              <a:lightRig rig="soft" dir="t"/>
            </a:scene3d>
            <a:sp3d prstMaterial="softEdge">
              <a:bevelT w="0" h="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1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GRANTS</a:t>
            </a:r>
            <a:endParaRPr kumimoji="0" lang="en-US" sz="5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133</Words>
  <Application>Microsoft Office PowerPoint</Application>
  <PresentationFormat>On-screen Show (4:3)</PresentationFormat>
  <Paragraphs>64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PCCD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Cynthia Reese</dc:creator>
  <cp:lastModifiedBy>djennings</cp:lastModifiedBy>
  <cp:revision>18</cp:revision>
  <dcterms:created xsi:type="dcterms:W3CDTF">2012-08-29T20:24:19Z</dcterms:created>
  <dcterms:modified xsi:type="dcterms:W3CDTF">2012-10-08T16:16:31Z</dcterms:modified>
</cp:coreProperties>
</file>