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319" r:id="rId2"/>
  </p:sldIdLst>
  <p:sldSz cx="9144000" cy="5143500" type="screen16x9"/>
  <p:notesSz cx="6858000" cy="9144000"/>
  <p:defaultTextStyle>
    <a:lvl1pPr marL="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8024" autoAdjust="0"/>
  </p:normalViewPr>
  <p:slideViewPr>
    <p:cSldViewPr>
      <p:cViewPr varScale="1">
        <p:scale>
          <a:sx n="164" d="100"/>
          <a:sy n="164" d="100"/>
        </p:scale>
        <p:origin x="-112" y="-3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68F88C59-319B-4332-9A1D-2A62CFCB00D8}" type="datetimeFigureOut">
              <a:rPr lang="fr-FR" smtClean="0"/>
              <a:pPr/>
              <a:t>30/11/16</a:t>
            </a:fld>
            <a:endParaRPr lang="fr-F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B16A41B8-7DC3-4DB6-84E4-E105629EAA36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324357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  <a:extLst/>
          </a:lstStyle>
          <a:p>
            <a:fld id="{968B300D-05F0-4B43-940D-46DED5A791AD}" type="datetimeFigureOut">
              <a:rPr lang="en-US"/>
              <a:pPr/>
              <a:t>30/11/16</a:t>
            </a:fld>
            <a:endParaRPr lang="fr-FR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fr-FR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Niveau 2</a:t>
            </a:r>
          </a:p>
          <a:p>
            <a:pPr lvl="2"/>
            <a:r>
              <a:rPr lang="fr-FR"/>
              <a:t>Niveau 3</a:t>
            </a:r>
          </a:p>
          <a:p>
            <a:pPr lvl="3"/>
            <a:r>
              <a:rPr lang="fr-FR"/>
              <a:t>Niveau 4</a:t>
            </a:r>
          </a:p>
          <a:p>
            <a:pPr lvl="4"/>
            <a:r>
              <a:rPr lang="fr-FR"/>
              <a:t>Niveau 5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  <a:extLst/>
          </a:lstStyle>
          <a:p>
            <a:endParaRPr lang="fr-FR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589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uverture de l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title" hasCustomPrompt="1"/>
          </p:nvPr>
        </p:nvSpPr>
        <p:spPr>
          <a:xfrm>
            <a:off x="228602" y="2971800"/>
            <a:ext cx="8298485" cy="800100"/>
          </a:xfrm>
        </p:spPr>
        <p:txBody>
          <a:bodyPr bIns="0"/>
          <a:lstStyle>
            <a:lvl1pPr algn="r" eaLnBrk="1" latinLnBrk="0" hangingPunct="1">
              <a:defRPr kumimoji="0" lang="fr-FR"/>
            </a:lvl1pPr>
            <a:extLst/>
          </a:lstStyle>
          <a:p>
            <a:r>
              <a:rPr kumimoji="0" lang="fr-FR"/>
              <a:t>Cliquez pour ajouter le titre de l'album photo</a:t>
            </a:r>
          </a:p>
        </p:txBody>
      </p:sp>
      <p:sp>
        <p:nvSpPr>
          <p:cNvPr id="30" name="Rectangle 7"/>
          <p:cNvSpPr>
            <a:spLocks/>
          </p:cNvSpPr>
          <p:nvPr/>
        </p:nvSpPr>
        <p:spPr>
          <a:xfrm>
            <a:off x="453736" y="3886200"/>
            <a:ext cx="8229600" cy="857250"/>
          </a:xfrm>
          <a:prstGeom prst="rect">
            <a:avLst/>
          </a:prstGeom>
        </p:spPr>
        <p:txBody>
          <a:bodyPr vert="horz" anchor="ctr">
            <a:normAutofit/>
          </a:bodyPr>
          <a:lstStyle>
            <a:extLst/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fr-FR"/>
            </a:pPr>
            <a:endParaRPr kumimoji="0" lang="fr-FR" sz="3200" b="0" i="1" u="none" strike="noStrike" kern="0" cap="none" spc="0" normalizeH="0" baseline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7"/>
          <p:cNvSpPr>
            <a:spLocks noGrp="1"/>
          </p:cNvSpPr>
          <p:nvPr>
            <p:ph type="body" sz="quarter" idx="10" hasCustomPrompt="1"/>
          </p:nvPr>
        </p:nvSpPr>
        <p:spPr>
          <a:xfrm>
            <a:off x="2133600" y="3850481"/>
            <a:ext cx="6386946" cy="914400"/>
          </a:xfrm>
        </p:spPr>
        <p:txBody>
          <a:bodyPr vert="horz" tIns="0" anchor="t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la date et d'autres informations</a:t>
            </a:r>
          </a:p>
        </p:txBody>
      </p:sp>
      <p:sp>
        <p:nvSpPr>
          <p:cNvPr id="27" name="Rectangle 6"/>
          <p:cNvSpPr>
            <a:spLocks noGrp="1"/>
          </p:cNvSpPr>
          <p:nvPr>
            <p:ph type="pic" sz="quarter" idx="11"/>
          </p:nvPr>
        </p:nvSpPr>
        <p:spPr>
          <a:xfrm>
            <a:off x="6096000" y="1200150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endParaRPr kumimoji="0"/>
          </a:p>
        </p:txBody>
      </p:sp>
      <p:sp>
        <p:nvSpPr>
          <p:cNvPr id="6" name="Rectangle 5"/>
          <p:cNvSpPr/>
          <p:nvPr userDrawn="1"/>
        </p:nvSpPr>
        <p:spPr>
          <a:xfrm>
            <a:off x="176844" y="140178"/>
            <a:ext cx="8763000" cy="4660422"/>
          </a:xfrm>
          <a:prstGeom prst="rect">
            <a:avLst/>
          </a:prstGeom>
          <a:noFill/>
          <a:ln w="9525" cap="rnd" cmpd="sng" algn="ctr">
            <a:solidFill>
              <a:schemeClr val="bg1">
                <a:tint val="85000"/>
              </a:schemeClr>
            </a:solidFill>
            <a:prstDash val="dash"/>
          </a:ln>
          <a:effectLst>
            <a:outerShdw blurRad="25400" dist="12700" dir="5400000" algn="tl" rotWithShape="0">
              <a:schemeClr val="bg1">
                <a:alpha val="60000"/>
              </a:scheme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/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3" name="Rectangl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3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466344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15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7200" y="2552867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63440" y="171450"/>
            <a:ext cx="4023360" cy="226314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171450"/>
            <a:ext cx="4023360" cy="2263140"/>
          </a:xfrm>
        </p:spPr>
        <p:txBody>
          <a:bodyPr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oses mélang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067300" y="2577465"/>
            <a:ext cx="3649900" cy="2167128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29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26720" y="288036"/>
            <a:ext cx="4457700" cy="44577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5067300" y="291999"/>
            <a:ext cx="3657600" cy="216545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7"/>
          <p:cNvSpPr>
            <a:spLocks noGrp="1"/>
          </p:cNvSpPr>
          <p:nvPr>
            <p:ph type="pic" sz="quarter" idx="14"/>
          </p:nvPr>
        </p:nvSpPr>
        <p:spPr>
          <a:xfrm>
            <a:off x="2229297" y="171450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pic" sz="quarter" idx="26"/>
          </p:nvPr>
        </p:nvSpPr>
        <p:spPr>
          <a:xfrm>
            <a:off x="22292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10" name="Rectangle 7"/>
          <p:cNvSpPr>
            <a:spLocks noGrp="1" noChangeAspect="1"/>
          </p:cNvSpPr>
          <p:nvPr>
            <p:ph type="pic" sz="quarter" idx="25"/>
          </p:nvPr>
        </p:nvSpPr>
        <p:spPr>
          <a:xfrm>
            <a:off x="4672217" y="171450"/>
            <a:ext cx="2286000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27"/>
          </p:nvPr>
        </p:nvSpPr>
        <p:spPr>
          <a:xfrm>
            <a:off x="4667697" y="2524044"/>
            <a:ext cx="228521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00497" y="971550"/>
            <a:ext cx="1676400" cy="1428750"/>
          </a:xfrm>
        </p:spPr>
        <p:txBody>
          <a:bodyPr anchor="b" anchorCtr="0">
            <a:noAutofit/>
          </a:bodyPr>
          <a:lstStyle>
            <a:lvl1pPr marL="0" marR="0" indent="0" algn="r" rtl="0" eaLnBrk="1" latinLnBrk="0" hangingPunct="1">
              <a:spcBef>
                <a:spcPct val="20000"/>
              </a:spcBef>
              <a:buFontTx/>
              <a:buNone/>
              <a:defRPr kumimoji="0" lang="fr-FR" sz="16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7086600" y="971550"/>
            <a:ext cx="1676400" cy="1428750"/>
          </a:xfrm>
        </p:spPr>
        <p:txBody>
          <a:bodyPr anchor="b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8" hasCustomPrompt="1"/>
          </p:nvPr>
        </p:nvSpPr>
        <p:spPr>
          <a:xfrm>
            <a:off x="400497" y="2514600"/>
            <a:ext cx="1676400" cy="1428750"/>
          </a:xfrm>
        </p:spPr>
        <p:txBody>
          <a:bodyPr anchor="t" anchorCtr="0"/>
          <a:lstStyle>
            <a:lvl1pPr marL="0" marR="0" indent="0" algn="r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3" name="Rectangle 7"/>
          <p:cNvSpPr>
            <a:spLocks noGrp="1"/>
          </p:cNvSpPr>
          <p:nvPr>
            <p:ph type="body" sz="quarter" idx="30" hasCustomPrompt="1"/>
          </p:nvPr>
        </p:nvSpPr>
        <p:spPr>
          <a:xfrm>
            <a:off x="7086600" y="2514600"/>
            <a:ext cx="1676400" cy="142875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1" name="Rectangle 10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5" name="Rectangle 14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aysage 4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/>
          <p:cNvSpPr>
            <a:spLocks noGrp="1"/>
          </p:cNvSpPr>
          <p:nvPr>
            <p:ph type="pic" sz="quarter" idx="14"/>
          </p:nvPr>
        </p:nvSpPr>
        <p:spPr>
          <a:xfrm>
            <a:off x="926822" y="400050"/>
            <a:ext cx="3653297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926821" y="4629150"/>
            <a:ext cx="3657600" cy="2286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7"/>
          <p:cNvSpPr>
            <a:spLocks noGrp="1"/>
          </p:cNvSpPr>
          <p:nvPr>
            <p:ph type="pic" sz="quarter" idx="17"/>
          </p:nvPr>
        </p:nvSpPr>
        <p:spPr>
          <a:xfrm>
            <a:off x="4660621" y="40005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6" name="Rectangle 7"/>
          <p:cNvSpPr>
            <a:spLocks noGrp="1"/>
          </p:cNvSpPr>
          <p:nvPr>
            <p:ph type="pic" sz="quarter" idx="18"/>
          </p:nvPr>
        </p:nvSpPr>
        <p:spPr>
          <a:xfrm>
            <a:off x="9268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14" name="Rectangle 7"/>
          <p:cNvSpPr>
            <a:spLocks noGrp="1"/>
          </p:cNvSpPr>
          <p:nvPr>
            <p:ph type="pic" sz="quarter" idx="19"/>
          </p:nvPr>
        </p:nvSpPr>
        <p:spPr>
          <a:xfrm>
            <a:off x="4660621" y="2514600"/>
            <a:ext cx="3657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4" name="Rectangle 7"/>
          <p:cNvSpPr>
            <a:spLocks noGrp="1"/>
          </p:cNvSpPr>
          <p:nvPr>
            <p:ph type="body" sz="quarter" idx="22" hasCustomPrompt="1"/>
          </p:nvPr>
        </p:nvSpPr>
        <p:spPr>
          <a:xfrm>
            <a:off x="926821" y="114300"/>
            <a:ext cx="3657600" cy="2286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8" name="Rectangle 7"/>
          <p:cNvSpPr>
            <a:spLocks noGrp="1"/>
          </p:cNvSpPr>
          <p:nvPr>
            <p:ph type="body" sz="quarter" idx="23" hasCustomPrompt="1"/>
          </p:nvPr>
        </p:nvSpPr>
        <p:spPr>
          <a:xfrm>
            <a:off x="4660621" y="4629150"/>
            <a:ext cx="3657600" cy="2286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6" name="Rectangle 7"/>
          <p:cNvSpPr>
            <a:spLocks noGrp="1"/>
          </p:cNvSpPr>
          <p:nvPr>
            <p:ph type="body" sz="quarter" idx="24" hasCustomPrompt="1"/>
          </p:nvPr>
        </p:nvSpPr>
        <p:spPr>
          <a:xfrm>
            <a:off x="4660621" y="114300"/>
            <a:ext cx="3657600" cy="228600"/>
          </a:xfrm>
        </p:spPr>
        <p:txBody>
          <a:bodyPr lIns="9144" anchor="t" anchorCtr="0"/>
          <a:lstStyle>
            <a:lvl1pPr marL="0" marR="0" indent="0" algn="l" eaLnBrk="1" latinLnBrk="0" hangingPunct="1">
              <a:buFontTx/>
              <a:buNone/>
              <a:defRPr kumimoji="0" lang="fr-FR" sz="16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sldNum" sz="quarter" idx="26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2" name="Rectangle 11"/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Portrait 4 poses avec gran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1524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1"/>
          </p:nvPr>
        </p:nvSpPr>
        <p:spPr>
          <a:xfrm>
            <a:off x="454660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7" name="Rectangle 7"/>
          <p:cNvSpPr>
            <a:spLocks noGrp="1"/>
          </p:cNvSpPr>
          <p:nvPr>
            <p:ph type="pic" sz="quarter" idx="30"/>
          </p:nvPr>
        </p:nvSpPr>
        <p:spPr>
          <a:xfrm>
            <a:off x="2349061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9" name="Rectangle 7"/>
          <p:cNvSpPr>
            <a:spLocks noGrp="1"/>
          </p:cNvSpPr>
          <p:nvPr>
            <p:ph type="pic" sz="quarter" idx="32"/>
          </p:nvPr>
        </p:nvSpPr>
        <p:spPr>
          <a:xfrm>
            <a:off x="6740167" y="1143001"/>
            <a:ext cx="2106985" cy="210698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4" name="Rectangle 7"/>
          <p:cNvSpPr>
            <a:spLocks noGrp="1"/>
          </p:cNvSpPr>
          <p:nvPr>
            <p:ph type="body" sz="quarter" idx="29" hasCustomPrompt="1"/>
          </p:nvPr>
        </p:nvSpPr>
        <p:spPr>
          <a:xfrm>
            <a:off x="152400" y="3371850"/>
            <a:ext cx="8763000" cy="1428750"/>
          </a:xfrm>
        </p:spPr>
        <p:txBody>
          <a:bodyPr anchor="t" anchorCtr="0"/>
          <a:lstStyle>
            <a:lvl1pPr marL="0" marR="0" indent="0" algn="l" eaLnBrk="1" latinLnBrk="0" hangingPunct="1">
              <a:buFontTx/>
              <a:buNone/>
              <a:defRPr kumimoji="0" lang="fr-FR" sz="2400" baseline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33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34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5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4 poses : portrait 1 pose, paysage 3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7"/>
          <p:cNvSpPr>
            <a:spLocks noGrp="1"/>
          </p:cNvSpPr>
          <p:nvPr>
            <p:ph type="pic" sz="quarter" idx="14"/>
          </p:nvPr>
        </p:nvSpPr>
        <p:spPr>
          <a:xfrm>
            <a:off x="685800" y="193249"/>
            <a:ext cx="4617720" cy="46291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4" name="Rectangle 7"/>
          <p:cNvSpPr>
            <a:spLocks noGrp="1" noChangeAspect="1"/>
          </p:cNvSpPr>
          <p:nvPr>
            <p:ph type="pic" sz="quarter" idx="18"/>
          </p:nvPr>
        </p:nvSpPr>
        <p:spPr>
          <a:xfrm>
            <a:off x="5788848" y="193249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6" name="Rectangle 7"/>
          <p:cNvSpPr>
            <a:spLocks noGrp="1" noChangeAspect="1"/>
          </p:cNvSpPr>
          <p:nvPr>
            <p:ph type="pic" sz="quarter" idx="22"/>
          </p:nvPr>
        </p:nvSpPr>
        <p:spPr>
          <a:xfrm>
            <a:off x="5788848" y="1824493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14" name="Rectangle 7"/>
          <p:cNvSpPr>
            <a:spLocks noGrp="1" noChangeAspect="1"/>
          </p:cNvSpPr>
          <p:nvPr>
            <p:ph type="pic" sz="quarter" idx="23"/>
          </p:nvPr>
        </p:nvSpPr>
        <p:spPr>
          <a:xfrm>
            <a:off x="5788848" y="3455737"/>
            <a:ext cx="2438402" cy="13716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aysage 3 poses, portrait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/>
          </p:cNvSpPr>
          <p:nvPr>
            <p:ph type="pic" sz="quarter" idx="14"/>
          </p:nvPr>
        </p:nvSpPr>
        <p:spPr>
          <a:xfrm>
            <a:off x="609600" y="25717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7" name="Rectangle 7"/>
          <p:cNvSpPr>
            <a:spLocks noGrp="1"/>
          </p:cNvSpPr>
          <p:nvPr>
            <p:ph type="pic" sz="quarter" idx="17"/>
          </p:nvPr>
        </p:nvSpPr>
        <p:spPr>
          <a:xfrm>
            <a:off x="3033848" y="171450"/>
            <a:ext cx="5562600" cy="312896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6"/>
          </p:nvPr>
        </p:nvSpPr>
        <p:spPr>
          <a:xfrm>
            <a:off x="609600" y="171450"/>
            <a:ext cx="2070154" cy="22288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6" name="Rectangle 7"/>
          <p:cNvSpPr>
            <a:spLocks noGrp="1" noChangeAspect="1"/>
          </p:cNvSpPr>
          <p:nvPr>
            <p:ph type="pic" sz="quarter" idx="27"/>
          </p:nvPr>
        </p:nvSpPr>
        <p:spPr>
          <a:xfrm>
            <a:off x="5943600" y="3371850"/>
            <a:ext cx="2666999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3" name="Rectangle 7"/>
          <p:cNvSpPr>
            <a:spLocks noGrp="1" noChangeAspect="1"/>
          </p:cNvSpPr>
          <p:nvPr>
            <p:ph type="pic" sz="quarter" idx="28"/>
          </p:nvPr>
        </p:nvSpPr>
        <p:spPr>
          <a:xfrm>
            <a:off x="3033848" y="3371850"/>
            <a:ext cx="2757352" cy="140589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29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5 poses : portrait 3 poses, paysage 2 po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7"/>
          <p:cNvSpPr>
            <a:spLocks noGrp="1"/>
          </p:cNvSpPr>
          <p:nvPr>
            <p:ph type="pic" sz="quarter" idx="26"/>
          </p:nvPr>
        </p:nvSpPr>
        <p:spPr>
          <a:xfrm>
            <a:off x="5121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3" name="Rectangle 7"/>
          <p:cNvSpPr>
            <a:spLocks noGrp="1"/>
          </p:cNvSpPr>
          <p:nvPr>
            <p:ph type="pic" sz="quarter" idx="29"/>
          </p:nvPr>
        </p:nvSpPr>
        <p:spPr>
          <a:xfrm>
            <a:off x="51213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30" name="Rectangle 7"/>
          <p:cNvSpPr>
            <a:spLocks noGrp="1"/>
          </p:cNvSpPr>
          <p:nvPr>
            <p:ph type="pic" sz="quarter" idx="30"/>
          </p:nvPr>
        </p:nvSpPr>
        <p:spPr>
          <a:xfrm>
            <a:off x="4718374" y="171450"/>
            <a:ext cx="39624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2" name="Rectangle 7"/>
          <p:cNvSpPr>
            <a:spLocks noGrp="1"/>
          </p:cNvSpPr>
          <p:nvPr>
            <p:ph type="pic" sz="quarter" idx="27"/>
          </p:nvPr>
        </p:nvSpPr>
        <p:spPr>
          <a:xfrm>
            <a:off x="32934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31" name="Rectangle 7"/>
          <p:cNvSpPr>
            <a:spLocks noGrp="1"/>
          </p:cNvSpPr>
          <p:nvPr>
            <p:ph type="pic" sz="quarter" idx="28"/>
          </p:nvPr>
        </p:nvSpPr>
        <p:spPr>
          <a:xfrm>
            <a:off x="6074734" y="2343150"/>
            <a:ext cx="2606040" cy="245745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3050274" y="120015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0" y="3657600"/>
            <a:ext cx="3200400" cy="97155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ré 2 pos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¥ل云玗İαЂôÁûÂÚ丫:Pïçtúrê Plå¢éhõlðér 表¥鷗字㌍ 表_W 3"/>
          <p:cNvSpPr>
            <a:spLocks noGrp="1" noChangeAspect="1"/>
          </p:cNvSpPr>
          <p:nvPr>
            <p:ph type="pic" sz="quarter" idx="10"/>
          </p:nvPr>
        </p:nvSpPr>
        <p:spPr>
          <a:xfrm>
            <a:off x="4955274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6" name="W¥ل云玗İαЂôÁûÂÚ丫:Pïçtúrê Plå¢éhõlðér 表¥鷗字㌍ 表_W 5"/>
          <p:cNvSpPr>
            <a:spLocks noGrp="1" noChangeAspect="1"/>
          </p:cNvSpPr>
          <p:nvPr>
            <p:ph type="pic" sz="quarter" idx="14"/>
          </p:nvPr>
        </p:nvSpPr>
        <p:spPr>
          <a:xfrm>
            <a:off x="1143001" y="1028700"/>
            <a:ext cx="3198127" cy="24003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7" name="W¥ل云玗İαЂÕØÚáÛ丫:Téxt Plàçèhòlðêr 表¥鷗字㌍_W 6"/>
          <p:cNvSpPr>
            <a:spLocks noGrp="1"/>
          </p:cNvSpPr>
          <p:nvPr>
            <p:ph type="body" sz="quarter" idx="15" hasCustomPrompt="1"/>
          </p:nvPr>
        </p:nvSpPr>
        <p:spPr>
          <a:xfrm>
            <a:off x="4953000" y="3486150"/>
            <a:ext cx="3200400" cy="97155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W¥ل云玗İαЂÕØÚáÛ丫:Téxt Plàçèhòlðêr 表¥鷗字㌍_W 7"/>
          <p:cNvSpPr>
            <a:spLocks noGrp="1"/>
          </p:cNvSpPr>
          <p:nvPr>
            <p:ph type="body" sz="quarter" idx="16" hasCustomPrompt="1"/>
          </p:nvPr>
        </p:nvSpPr>
        <p:spPr>
          <a:xfrm>
            <a:off x="1143000" y="3486150"/>
            <a:ext cx="3200400" cy="97155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9" name="Rectangle 8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1" name="Rectangle 10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Pays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spect="1"/>
          </p:cNvSpPr>
          <p:nvPr>
            <p:ph type="pic" sz="quarter" idx="10"/>
          </p:nvPr>
        </p:nvSpPr>
        <p:spPr>
          <a:xfrm>
            <a:off x="914400" y="220943"/>
            <a:ext cx="7467600" cy="4200525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7" name="Rectangle 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4514850"/>
            <a:ext cx="7467600" cy="285750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¥ل云玗İαЂôÁûÂÚ丫:Pïçtúrê Plå¢éhõlðér 表¥鷗字㌍ 表_W 2"/>
          <p:cNvSpPr>
            <a:spLocks noGrp="1"/>
          </p:cNvSpPr>
          <p:nvPr>
            <p:ph type="pic" sz="quarter" idx="30"/>
          </p:nvPr>
        </p:nvSpPr>
        <p:spPr>
          <a:xfrm>
            <a:off x="457200" y="1543050"/>
            <a:ext cx="8229600" cy="2057400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4" name="W¥ل云玗İαЂÕØÚáÛ丫:Téxt Plàçèhòlðêr 表¥鷗字㌍_W 3"/>
          <p:cNvSpPr>
            <a:spLocks noGrp="1"/>
          </p:cNvSpPr>
          <p:nvPr>
            <p:ph type="body" sz="quarter" idx="12" hasCustomPrompt="1"/>
          </p:nvPr>
        </p:nvSpPr>
        <p:spPr>
          <a:xfrm>
            <a:off x="457200" y="3657600"/>
            <a:ext cx="8229600" cy="1085850"/>
          </a:xfrm>
        </p:spPr>
        <p:txBody>
          <a:bodyPr tIns="91440" rIns="9144" bIns="91440" anchor="t"/>
          <a:lstStyle>
            <a:lvl1pPr marL="0" marR="0" indent="0" algn="l" eaLnBrk="1" latinLnBrk="0" hangingPunct="1">
              <a:buFontTx/>
              <a:buNone/>
              <a:defRPr kumimoji="0" lang="fr-FR" sz="1800" i="0"/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31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ftr" sz="quarter" idx="33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extLst/>
          </a:lstStyle>
          <a:p>
            <a:pPr eaLnBrk="1" latinLnBrk="0" hangingPunct="1"/>
            <a:endParaRPr kumimoji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endParaRPr kumimoji="0"/>
          </a:p>
          <a:p>
            <a:pPr lvl="1" eaLnBrk="1" latinLnBrk="0" hangingPunct="1"/>
            <a:endParaRPr kumimoji="0"/>
          </a:p>
          <a:p>
            <a:pPr lvl="2" eaLnBrk="1" latinLnBrk="0" hangingPunct="1"/>
            <a:endParaRPr kumimoji="0"/>
          </a:p>
          <a:p>
            <a:pPr lvl="3" eaLnBrk="1" latinLnBrk="0" hangingPunct="1"/>
            <a:endParaRPr kumimoji="0"/>
          </a:p>
          <a:p>
            <a:pPr lvl="4" eaLnBrk="1" latinLnBrk="0" hangingPunct="1"/>
            <a:endParaRPr kumimoji="0"/>
          </a:p>
        </p:txBody>
      </p:sp>
      <p:sp>
        <p:nvSpPr>
          <p:cNvPr id="2" name="Rectangle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B2EC6F-6501-4E04-BD6C-A8A6CABB2C5B}" type="datetimeFigureOut">
              <a:rPr kumimoji="0" lang="en-US"/>
              <a:pPr/>
              <a:t>30/11/16</a:t>
            </a:fld>
            <a:endParaRPr kumimoji="0" lang="fr-FR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kumimoji="0"/>
              <a:pPr/>
              <a:t>‹#›</a:t>
            </a:fld>
            <a:endParaRPr kumimoji="0"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Grp="1"/>
          </p:cNvSpPr>
          <p:nvPr>
            <p:ph type="pic" sz="quarter" idx="10"/>
          </p:nvPr>
        </p:nvSpPr>
        <p:spPr>
          <a:xfrm>
            <a:off x="419376" y="174931"/>
            <a:ext cx="4640305" cy="462915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13" name="Rectangle 6"/>
          <p:cNvSpPr>
            <a:spLocks noGrp="1"/>
          </p:cNvSpPr>
          <p:nvPr>
            <p:ph type="body" sz="quarter" idx="11" hasCustomPrompt="1"/>
          </p:nvPr>
        </p:nvSpPr>
        <p:spPr>
          <a:xfrm>
            <a:off x="5257800" y="2286000"/>
            <a:ext cx="3505200" cy="2514600"/>
          </a:xfrm>
        </p:spPr>
        <p:txBody>
          <a:bodyPr tIns="91440" bIns="91440" anchor="b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ysage (plein écra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noFill/>
          <a:ln w="25400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>
              <a:buFontTx/>
              <a:buNone/>
            </a:pPr>
            <a:r>
              <a:rPr kumimoji="0" lang="fr-FR" i="0"/>
              <a:t>Cliquez sur l'icône</a:t>
            </a:r>
            <a:r>
              <a:rPr kumimoji="0" lang="fr-FR" i="0" baseline="0"/>
              <a:t> pour ajouter </a:t>
            </a:r>
            <a:r>
              <a:rPr kumimoji="0" lang="fr-FR" i="0"/>
              <a:t>une image en mode Page entière</a:t>
            </a:r>
            <a:endParaRPr kumimoji="0" lang="fr-FR" i="0" baseline="0"/>
          </a:p>
          <a:p>
            <a:pPr marL="0" marR="0" indent="0"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  <a:p>
            <a:pPr algn="ctr">
              <a:buFontTx/>
              <a:buNone/>
            </a:pPr>
            <a:endParaRPr kumimoji="0" lang="fr-FR" i="0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'alb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 hasCustomPrompt="1"/>
          </p:nvPr>
        </p:nvSpPr>
        <p:spPr>
          <a:xfrm>
            <a:off x="752670" y="3429000"/>
            <a:ext cx="7781730" cy="742950"/>
          </a:xfrm>
        </p:spPr>
        <p:txBody>
          <a:bodyPr vert="horz" bIns="0" anchor="b" anchorCtr="0"/>
          <a:lstStyle>
            <a:lvl1pPr eaLnBrk="1" latinLnBrk="0" hangingPunct="1">
              <a:defRPr kumimoji="0" lang="fr-FR" baseline="0"/>
            </a:lvl1pPr>
            <a:extLst/>
          </a:lstStyle>
          <a:p>
            <a:r>
              <a:rPr kumimoji="0" lang="fr-FR"/>
              <a:t>Cliquez pour ajouter un titre de section</a:t>
            </a:r>
          </a:p>
        </p:txBody>
      </p:sp>
      <p:sp>
        <p:nvSpPr>
          <p:cNvPr id="27" name="Rectangle 11"/>
          <p:cNvSpPr>
            <a:spLocks noGrp="1"/>
          </p:cNvSpPr>
          <p:nvPr>
            <p:ph type="body" sz="quarter" idx="14" hasCustomPrompt="1"/>
          </p:nvPr>
        </p:nvSpPr>
        <p:spPr>
          <a:xfrm>
            <a:off x="752670" y="4200525"/>
            <a:ext cx="7772400" cy="628650"/>
          </a:xfrm>
        </p:spPr>
        <p:txBody>
          <a:bodyPr vert="horz" tIns="0"/>
          <a:lstStyle>
            <a:lvl1pPr eaLnBrk="1" latinLnBrk="0" hangingPunct="1">
              <a:buFontTx/>
              <a:buNone/>
              <a:defRPr kumimoji="0" lang="fr-FR" sz="1800"/>
            </a:lvl1pPr>
            <a:extLst/>
          </a:lstStyle>
          <a:p>
            <a:pPr lvl="0"/>
            <a:r>
              <a:rPr kumimoji="0" lang="fr-FR"/>
              <a:t>Cliquez pour ajouter un sous-titre</a:t>
            </a:r>
          </a:p>
        </p:txBody>
      </p:sp>
      <p:sp>
        <p:nvSpPr>
          <p:cNvPr id="7" name="Rectangle 6"/>
          <p:cNvSpPr>
            <a:spLocks noGrp="1"/>
          </p:cNvSpPr>
          <p:nvPr>
            <p:ph type="pic" sz="quarter" idx="11"/>
          </p:nvPr>
        </p:nvSpPr>
        <p:spPr>
          <a:xfrm>
            <a:off x="786338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endParaRPr kumimoji="0"/>
          </a:p>
        </p:txBody>
      </p:sp>
      <p:sp>
        <p:nvSpPr>
          <p:cNvPr id="18" name="Rectangle 6"/>
          <p:cNvSpPr>
            <a:spLocks noGrp="1"/>
          </p:cNvSpPr>
          <p:nvPr>
            <p:ph type="pic" sz="quarter" idx="15"/>
          </p:nvPr>
        </p:nvSpPr>
        <p:spPr>
          <a:xfrm>
            <a:off x="3474604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endParaRPr kumimoji="0"/>
          </a:p>
        </p:txBody>
      </p:sp>
      <p:sp>
        <p:nvSpPr>
          <p:cNvPr id="2" name="Rectangle 6"/>
          <p:cNvSpPr>
            <a:spLocks noGrp="1"/>
          </p:cNvSpPr>
          <p:nvPr>
            <p:ph type="pic" sz="quarter" idx="16"/>
          </p:nvPr>
        </p:nvSpPr>
        <p:spPr>
          <a:xfrm>
            <a:off x="6162870" y="1605521"/>
            <a:ext cx="2286000" cy="17145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/>
          <a:lstStyle>
            <a:extLst/>
          </a:lstStyle>
          <a:p>
            <a:pPr algn="ctr" eaLnBrk="1" latinLnBrk="0" hangingPunct="1"/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 preserve="1">
  <p:cSld name="Portrait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4722048" y="457200"/>
            <a:ext cx="3431353" cy="3431356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11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1066800" y="457200"/>
            <a:ext cx="3429000" cy="34290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3" name="Rectangle 7"/>
          <p:cNvSpPr>
            <a:spLocks noGrp="1"/>
          </p:cNvSpPr>
          <p:nvPr>
            <p:ph type="body" sz="quarter" idx="14" hasCustomPrompt="1"/>
          </p:nvPr>
        </p:nvSpPr>
        <p:spPr>
          <a:xfrm>
            <a:off x="10668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5" hasCustomPrompt="1"/>
          </p:nvPr>
        </p:nvSpPr>
        <p:spPr>
          <a:xfrm>
            <a:off x="4724400" y="4000500"/>
            <a:ext cx="3429000" cy="800100"/>
          </a:xfrm>
        </p:spPr>
        <p:txBody>
          <a:bodyPr lIns="91440"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ysage 2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7"/>
          <p:cNvSpPr>
            <a:spLocks noGrp="1" noChangeAspect="1"/>
          </p:cNvSpPr>
          <p:nvPr>
            <p:ph type="pic" sz="quarter" idx="13"/>
          </p:nvPr>
        </p:nvSpPr>
        <p:spPr>
          <a:xfrm>
            <a:off x="4648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25" name="Rectangle 7"/>
          <p:cNvSpPr>
            <a:spLocks noGrp="1" noChangeAspect="1"/>
          </p:cNvSpPr>
          <p:nvPr>
            <p:ph type="pic" sz="quarter" idx="14"/>
          </p:nvPr>
        </p:nvSpPr>
        <p:spPr>
          <a:xfrm>
            <a:off x="457200" y="1257300"/>
            <a:ext cx="4038600" cy="2271713"/>
          </a:xfrm>
          <a:prstGeom prst="rect">
            <a:avLst/>
          </a:prstGeo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0" algn="ctr" eaLnBrk="1" latinLnBrk="0" hangingPunct="1"/>
            <a:endParaRPr kumimoji="0"/>
          </a:p>
        </p:txBody>
      </p:sp>
      <p:sp>
        <p:nvSpPr>
          <p:cNvPr id="8" name="Rectangle 7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9" name="Rectangle 7"/>
          <p:cNvSpPr>
            <a:spLocks noGrp="1"/>
          </p:cNvSpPr>
          <p:nvPr>
            <p:ph type="body" sz="quarter" idx="17" hasCustomPrompt="1"/>
          </p:nvPr>
        </p:nvSpPr>
        <p:spPr>
          <a:xfrm>
            <a:off x="4648200" y="3643312"/>
            <a:ext cx="4038600" cy="928688"/>
          </a:xfrm>
        </p:spPr>
        <p:txBody>
          <a:bodyPr rIns="9144"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5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oses mélangé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spect="1"/>
          </p:cNvSpPr>
          <p:nvPr>
            <p:ph type="pic" sz="quarter" idx="11"/>
          </p:nvPr>
        </p:nvSpPr>
        <p:spPr>
          <a:xfrm>
            <a:off x="5141976" y="285750"/>
            <a:ext cx="3773424" cy="2122551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22" name="Rectangle 7"/>
          <p:cNvSpPr>
            <a:spLocks noGrp="1" noChangeAspect="1"/>
          </p:cNvSpPr>
          <p:nvPr>
            <p:ph type="pic" sz="quarter" idx="12"/>
          </p:nvPr>
        </p:nvSpPr>
        <p:spPr>
          <a:xfrm>
            <a:off x="454152" y="285750"/>
            <a:ext cx="4462272" cy="4462272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0" marR="0" indent="1588" algn="ctr" eaLnBrk="1" latinLnBrk="0" hangingPunct="1"/>
            <a:endParaRPr kumimoji="0"/>
          </a:p>
        </p:txBody>
      </p:sp>
      <p:sp>
        <p:nvSpPr>
          <p:cNvPr id="11" name="Rectangle 7"/>
          <p:cNvSpPr>
            <a:spLocks noGrp="1"/>
          </p:cNvSpPr>
          <p:nvPr>
            <p:ph type="body" sz="quarter" idx="13" hasCustomPrompt="1"/>
          </p:nvPr>
        </p:nvSpPr>
        <p:spPr>
          <a:xfrm>
            <a:off x="5141977" y="2514600"/>
            <a:ext cx="3773425" cy="222885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i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ait 3 poses avec légen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spect="1"/>
          </p:cNvSpPr>
          <p:nvPr>
            <p:ph type="pic" sz="quarter" idx="10"/>
          </p:nvPr>
        </p:nvSpPr>
        <p:spPr>
          <a:xfrm>
            <a:off x="2286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4" name="Rectangle 8"/>
          <p:cNvSpPr>
            <a:spLocks noGrp="1" noChangeAspect="1"/>
          </p:cNvSpPr>
          <p:nvPr>
            <p:ph type="pic" sz="quarter" idx="11"/>
          </p:nvPr>
        </p:nvSpPr>
        <p:spPr>
          <a:xfrm>
            <a:off x="32004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31" name="Rectangle 8"/>
          <p:cNvSpPr>
            <a:spLocks noGrp="1" noChangeAspect="1"/>
          </p:cNvSpPr>
          <p:nvPr>
            <p:ph type="pic" sz="quarter" idx="12"/>
          </p:nvPr>
        </p:nvSpPr>
        <p:spPr>
          <a:xfrm>
            <a:off x="6172200" y="800100"/>
            <a:ext cx="2743200" cy="2743200"/>
          </a:xfrm>
          <a:noFill/>
          <a:ln w="38100" cap="sq" cmpd="sng" algn="ctr">
            <a:solidFill>
              <a:schemeClr val="tx1"/>
            </a:solidFill>
            <a:prstDash val="solid"/>
            <a:miter lim="800000"/>
          </a:ln>
          <a:effectLst>
            <a:outerShdw blurRad="50800" dist="50800" dir="2700000" algn="tl" rotWithShape="0">
              <a:srgbClr val="000000">
                <a:alpha val="50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>
            <a:normAutofit/>
          </a:bodyPr>
          <a:lstStyle>
            <a:lvl1pPr marL="0" marR="0" indent="1588" algn="ctr" rtl="0" eaLnBrk="1" latinLnBrk="0" hangingPunct="1">
              <a:spcBef>
                <a:spcPct val="20000"/>
              </a:spcBef>
              <a:buFontTx/>
              <a:buNone/>
              <a:defRPr kumimoji="0" lang="fr-FR" sz="2400" i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marL="342900" indent="-342900" algn="ctr" eaLnBrk="1" latinLnBrk="0" hangingPunct="1"/>
            <a:endParaRPr kumimoji="0"/>
          </a:p>
        </p:txBody>
      </p:sp>
      <p:sp>
        <p:nvSpPr>
          <p:cNvPr id="7" name="Rectangle 6"/>
          <p:cNvSpPr>
            <a:spLocks noGrp="1"/>
          </p:cNvSpPr>
          <p:nvPr>
            <p:ph type="body" sz="quarter" idx="13" hasCustomPrompt="1"/>
          </p:nvPr>
        </p:nvSpPr>
        <p:spPr>
          <a:xfrm>
            <a:off x="2286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6" name="Rectangle 6"/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14" name="Rectangle 6"/>
          <p:cNvSpPr>
            <a:spLocks noGrp="1"/>
          </p:cNvSpPr>
          <p:nvPr>
            <p:ph type="body" sz="quarter" idx="15" hasCustomPrompt="1"/>
          </p:nvPr>
        </p:nvSpPr>
        <p:spPr>
          <a:xfrm>
            <a:off x="6172200" y="3657600"/>
            <a:ext cx="2743200" cy="1085850"/>
          </a:xfrm>
        </p:spPr>
        <p:txBody>
          <a:bodyPr anchor="t" anchorCtr="0">
            <a:noAutofit/>
          </a:bodyPr>
          <a:lstStyle>
            <a:lvl1pPr marL="0" marR="0" indent="0" algn="l" rtl="0" eaLnBrk="1" latinLnBrk="0" hangingPunct="1">
              <a:spcBef>
                <a:spcPct val="20000"/>
              </a:spcBef>
              <a:buFontTx/>
              <a:buNone/>
              <a:defRPr kumimoji="0" lang="fr-FR" sz="18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extLst/>
          </a:lstStyle>
          <a:p>
            <a:pPr lvl="0"/>
            <a:r>
              <a:rPr kumimoji="0" lang="fr-FR"/>
              <a:t>Cliquez pour ajouter une légende</a:t>
            </a:r>
          </a:p>
        </p:txBody>
      </p:sp>
      <p:sp>
        <p:nvSpPr>
          <p:cNvPr id="8" name="Rectangle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/>
          </a:p>
        </p:txBody>
      </p:sp>
      <p:sp>
        <p:nvSpPr>
          <p:cNvPr id="10" name="Rectangle 9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extLst/>
          </a:lstStyle>
          <a:p>
            <a:endParaRPr kumimoji="0" lang="fr-FR"/>
          </a:p>
        </p:txBody>
      </p:sp>
    </p:spTree>
  </p:cSld>
  <p:clrMapOvr>
    <a:masterClrMapping/>
  </p:clrMapOvr>
  <p:transition xmlns:p14="http://schemas.microsoft.com/office/powerpoint/2010/main">
    <p:fad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937022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pPr eaLnBrk="1" latinLnBrk="0" hangingPunct="1"/>
            <a:r>
              <a:rPr kumimoji="0" lang="en-US" smtClean="0"/>
              <a:t>Click to edit Master title style</a:t>
            </a:r>
          </a:p>
        </p:txBody>
      </p:sp>
      <p:sp>
        <p:nvSpPr>
          <p:cNvPr id="13" name="Rectangle 5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9" name="Rectangle 3"/>
          <p:cNvSpPr>
            <a:spLocks noGrp="1"/>
          </p:cNvSpPr>
          <p:nvPr>
            <p:ph type="dt" sz="half" idx="2"/>
          </p:nvPr>
        </p:nvSpPr>
        <p:spPr>
          <a:xfrm>
            <a:off x="66675" y="4919521"/>
            <a:ext cx="2438400" cy="183356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fld id="{F30C84A2-23CF-44F5-B813-5187ED5C7D1C}" type="datetimeFigureOut">
              <a:rPr kumimoji="0" lang="fr-FR" sz="1200">
                <a:solidFill>
                  <a:schemeClr val="tx2"/>
                </a:solidFill>
              </a:rPr>
              <a:pPr/>
              <a:t>30/11/16</a:t>
            </a:fld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0" name="Rectangle 25"/>
          <p:cNvSpPr>
            <a:spLocks noGrp="1"/>
          </p:cNvSpPr>
          <p:nvPr>
            <p:ph type="ftr" sz="quarter" idx="3"/>
          </p:nvPr>
        </p:nvSpPr>
        <p:spPr>
          <a:xfrm>
            <a:off x="2995653" y="4918615"/>
            <a:ext cx="4648200" cy="185166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ctr"/>
            <a:endParaRPr kumimoji="0" lang="fr-FR" sz="1200">
              <a:solidFill>
                <a:schemeClr val="tx2"/>
              </a:solidFill>
            </a:endParaRPr>
          </a:p>
        </p:txBody>
      </p:sp>
      <p:sp>
        <p:nvSpPr>
          <p:cNvPr id="23" name="Rectangle 16"/>
          <p:cNvSpPr>
            <a:spLocks noGrp="1"/>
          </p:cNvSpPr>
          <p:nvPr>
            <p:ph type="sldNum" sz="quarter" idx="4"/>
          </p:nvPr>
        </p:nvSpPr>
        <p:spPr>
          <a:xfrm>
            <a:off x="8172450" y="4919521"/>
            <a:ext cx="914400" cy="183356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lang="fr-FR" sz="1200">
                <a:solidFill>
                  <a:schemeClr val="tx2"/>
                </a:solidFill>
              </a:defRPr>
            </a:lvl1pPr>
            <a:extLst/>
          </a:lstStyle>
          <a:p>
            <a:pPr algn="r"/>
            <a:fld id="{F99EC173-99AE-4773-AB25-02E469A13EAE}" type="slidenum">
              <a:rPr kumimoji="0" lang="fr-FR" sz="1200">
                <a:solidFill>
                  <a:schemeClr val="tx2"/>
                </a:solidFill>
              </a:rPr>
              <a:pPr algn="r"/>
              <a:t>‹#›</a:t>
            </a:fld>
            <a:endParaRPr kumimoji="0" lang="fr-FR" sz="1200">
              <a:solidFill>
                <a:schemeClr val="tx2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fr-FR" sz="3200" cap="all" baseline="0">
          <a:solidFill>
            <a:schemeClr val="tx2"/>
          </a:solidFill>
          <a:effectLst>
            <a:outerShdw blurRad="51000" dist="370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 lang="fr-FR">
          <a:solidFill>
            <a:schemeClr val="tx2"/>
          </a:solidFill>
        </a:defRPr>
      </a:lvl2pPr>
      <a:lvl3pPr eaLnBrk="1" latinLnBrk="0" hangingPunct="1">
        <a:defRPr kumimoji="0" lang="fr-FR">
          <a:solidFill>
            <a:schemeClr val="tx2"/>
          </a:solidFill>
        </a:defRPr>
      </a:lvl3pPr>
      <a:lvl4pPr eaLnBrk="1" latinLnBrk="0" hangingPunct="1">
        <a:defRPr kumimoji="0" lang="fr-FR">
          <a:solidFill>
            <a:schemeClr val="tx2"/>
          </a:solidFill>
        </a:defRPr>
      </a:lvl4pPr>
      <a:lvl5pPr eaLnBrk="1" latinLnBrk="0" hangingPunct="1">
        <a:defRPr kumimoji="0" lang="fr-FR">
          <a:solidFill>
            <a:schemeClr val="tx2"/>
          </a:solidFill>
        </a:defRPr>
      </a:lvl5pPr>
      <a:lvl6pPr eaLnBrk="1" latinLnBrk="0" hangingPunct="1">
        <a:defRPr kumimoji="0" lang="fr-FR">
          <a:solidFill>
            <a:schemeClr val="tx2"/>
          </a:solidFill>
        </a:defRPr>
      </a:lvl6pPr>
      <a:lvl7pPr eaLnBrk="1" latinLnBrk="0" hangingPunct="1">
        <a:defRPr kumimoji="0" lang="fr-FR">
          <a:solidFill>
            <a:schemeClr val="tx2"/>
          </a:solidFill>
        </a:defRPr>
      </a:lvl7pPr>
      <a:lvl8pPr eaLnBrk="1" latinLnBrk="0" hangingPunct="1">
        <a:defRPr kumimoji="0" lang="fr-FR">
          <a:solidFill>
            <a:schemeClr val="tx2"/>
          </a:solidFill>
        </a:defRPr>
      </a:lvl8pPr>
      <a:lvl9pPr eaLnBrk="1" latinLnBrk="0" hangingPunct="1">
        <a:defRPr kumimoji="0" lang="fr-FR">
          <a:solidFill>
            <a:schemeClr val="tx2"/>
          </a:solidFill>
        </a:defRPr>
      </a:lvl9pPr>
      <a:extLst/>
    </p:titleStyle>
    <p:bodyStyle>
      <a:lvl1pPr marL="342900" indent="-342900" algn="l" rtl="0" eaLnBrk="1" latinLnBrk="0" hangingPunct="1">
        <a:spcBef>
          <a:spcPct val="20000"/>
        </a:spcBef>
        <a:buChar char="•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har char="–"/>
        <a:defRPr kumimoji="0" lang="fr-FR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har char="–"/>
        <a:defRPr kumimoji="0" lang="fr-FR"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har char="»"/>
        <a:defRPr kumimoji="0" lang="fr-FR"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lang="fr-FR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lang="fr-FR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apture d’écran 2016-11-30 à 11.16.0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649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ssicPhotoAlbum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70000"/>
                <a:satMod val="350000"/>
              </a:schemeClr>
            </a:gs>
          </a:gsLst>
          <a:path path="circle">
            <a:fillToRect l="51000" t="-20000" r="2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25000"/>
                <a:satMod val="350000"/>
              </a:schemeClr>
              <a:schemeClr val="phClr">
                <a:tint val="83000"/>
                <a:satMod val="115000"/>
              </a:schemeClr>
            </a:duotone>
          </a:blip>
          <a:tile tx="0" ty="0" sx="120000" sy="120000" flip="xy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Album photo classique.potx</Template>
  <TotalTime>0</TotalTime>
  <Words>1</Words>
  <Application>Microsoft Macintosh PowerPoint</Application>
  <PresentationFormat>Présentation à l'écran (16:9)</PresentationFormat>
  <Paragraphs>1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2" baseType="lpstr">
      <vt:lpstr>ClassicPhotoAlbum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revision>1</cp:revision>
  <dcterms:modified xsi:type="dcterms:W3CDTF">2016-11-30T19:18:48Z</dcterms:modified>
</cp:coreProperties>
</file>