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5" r:id="rId4"/>
  </p:sldMasterIdLst>
  <p:sldIdLst>
    <p:sldId id="256" r:id="rId5"/>
    <p:sldId id="356" r:id="rId6"/>
    <p:sldId id="350" r:id="rId7"/>
    <p:sldId id="354" r:id="rId8"/>
    <p:sldId id="360" r:id="rId9"/>
    <p:sldId id="359" r:id="rId10"/>
    <p:sldId id="35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7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CC150F-98BD-B166-2E50-F7BA1EDD669A}" v="54" dt="2025-11-19T00:04:36.168"/>
    <p1510:client id="{550DD50A-34D1-C0FB-C363-EF40CF14FBED}" v="153" dt="2025-11-18T17:06:37.998"/>
    <p1510:client id="{9B7316E4-AB47-DA7E-9A9F-D6A8F0D28E17}" v="3" dt="2025-11-18T21:59:03.324"/>
    <p1510:client id="{D567DB39-FC8B-5D37-232B-078A7E5E53EC}" v="45" dt="2025-11-18T18:35:10.6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e Richardson" userId="S::drichardson@peralta.edu::75b3cee4-bd3f-42a0-bde0-ba41268bb206" providerId="AD" clId="Web-{9B7316E4-AB47-DA7E-9A9F-D6A8F0D28E17}"/>
    <pc:docChg chg="modSld">
      <pc:chgData name="Denise Richardson" userId="S::drichardson@peralta.edu::75b3cee4-bd3f-42a0-bde0-ba41268bb206" providerId="AD" clId="Web-{9B7316E4-AB47-DA7E-9A9F-D6A8F0D28E17}" dt="2025-11-18T21:59:03.324" v="2" actId="20577"/>
      <pc:docMkLst>
        <pc:docMk/>
      </pc:docMkLst>
      <pc:sldChg chg="modSp">
        <pc:chgData name="Denise Richardson" userId="S::drichardson@peralta.edu::75b3cee4-bd3f-42a0-bde0-ba41268bb206" providerId="AD" clId="Web-{9B7316E4-AB47-DA7E-9A9F-D6A8F0D28E17}" dt="2025-11-18T21:59:03.324" v="2" actId="20577"/>
        <pc:sldMkLst>
          <pc:docMk/>
          <pc:sldMk cId="3763145422" sldId="356"/>
        </pc:sldMkLst>
        <pc:spChg chg="mod">
          <ac:chgData name="Denise Richardson" userId="S::drichardson@peralta.edu::75b3cee4-bd3f-42a0-bde0-ba41268bb206" providerId="AD" clId="Web-{9B7316E4-AB47-DA7E-9A9F-D6A8F0D28E17}" dt="2025-11-18T21:59:03.324" v="2" actId="20577"/>
          <ac:spMkLst>
            <pc:docMk/>
            <pc:sldMk cId="3763145422" sldId="356"/>
            <ac:spMk id="3" creationId="{2603FEBB-1057-2EC5-C15B-0F5FB004C5A3}"/>
          </ac:spMkLst>
        </pc:spChg>
      </pc:sldChg>
    </pc:docChg>
  </pc:docChgLst>
  <pc:docChgLst>
    <pc:chgData name="Annie Liu" userId="S::aliu@peralta.edu::c727143e-2d31-45af-91b1-1c1c6584e12d" providerId="AD" clId="Web-{42CC150F-98BD-B166-2E50-F7BA1EDD669A}"/>
    <pc:docChg chg="addSld modSld sldOrd">
      <pc:chgData name="Annie Liu" userId="S::aliu@peralta.edu::c727143e-2d31-45af-91b1-1c1c6584e12d" providerId="AD" clId="Web-{42CC150F-98BD-B166-2E50-F7BA1EDD669A}" dt="2025-11-19T00:04:36.168" v="25" actId="1076"/>
      <pc:docMkLst>
        <pc:docMk/>
      </pc:docMkLst>
      <pc:sldChg chg="modSp">
        <pc:chgData name="Annie Liu" userId="S::aliu@peralta.edu::c727143e-2d31-45af-91b1-1c1c6584e12d" providerId="AD" clId="Web-{42CC150F-98BD-B166-2E50-F7BA1EDD669A}" dt="2025-11-19T00:04:36.168" v="25" actId="1076"/>
        <pc:sldMkLst>
          <pc:docMk/>
          <pc:sldMk cId="3168586722" sldId="354"/>
        </pc:sldMkLst>
        <pc:picChg chg="mod">
          <ac:chgData name="Annie Liu" userId="S::aliu@peralta.edu::c727143e-2d31-45af-91b1-1c1c6584e12d" providerId="AD" clId="Web-{42CC150F-98BD-B166-2E50-F7BA1EDD669A}" dt="2025-11-19T00:04:36.168" v="25" actId="1076"/>
          <ac:picMkLst>
            <pc:docMk/>
            <pc:sldMk cId="3168586722" sldId="354"/>
            <ac:picMk id="6" creationId="{2F5017B2-C742-BC47-2956-03513D771399}"/>
          </ac:picMkLst>
        </pc:picChg>
      </pc:sldChg>
      <pc:sldChg chg="addSp delSp modSp new ord">
        <pc:chgData name="Annie Liu" userId="S::aliu@peralta.edu::c727143e-2d31-45af-91b1-1c1c6584e12d" providerId="AD" clId="Web-{42CC150F-98BD-B166-2E50-F7BA1EDD669A}" dt="2025-11-18T22:53:26.240" v="24"/>
        <pc:sldMkLst>
          <pc:docMk/>
          <pc:sldMk cId="563598824" sldId="360"/>
        </pc:sldMkLst>
        <pc:spChg chg="mod">
          <ac:chgData name="Annie Liu" userId="S::aliu@peralta.edu::c727143e-2d31-45af-91b1-1c1c6584e12d" providerId="AD" clId="Web-{42CC150F-98BD-B166-2E50-F7BA1EDD669A}" dt="2025-11-18T22:53:08.662" v="17" actId="20577"/>
          <ac:spMkLst>
            <pc:docMk/>
            <pc:sldMk cId="563598824" sldId="360"/>
            <ac:spMk id="2" creationId="{B6DAA201-CCA4-59AD-7A4D-C0D8ABEC8D9D}"/>
          </ac:spMkLst>
        </pc:spChg>
        <pc:spChg chg="del">
          <ac:chgData name="Annie Liu" userId="S::aliu@peralta.edu::c727143e-2d31-45af-91b1-1c1c6584e12d" providerId="AD" clId="Web-{42CC150F-98BD-B166-2E50-F7BA1EDD669A}" dt="2025-11-18T22:53:10.130" v="18"/>
          <ac:spMkLst>
            <pc:docMk/>
            <pc:sldMk cId="563598824" sldId="360"/>
            <ac:spMk id="3" creationId="{68C22262-BCBD-14D8-404E-79A9EA9107D7}"/>
          </ac:spMkLst>
        </pc:spChg>
        <pc:graphicFrameChg chg="add mod ord modGraphic">
          <ac:chgData name="Annie Liu" userId="S::aliu@peralta.edu::c727143e-2d31-45af-91b1-1c1c6584e12d" providerId="AD" clId="Web-{42CC150F-98BD-B166-2E50-F7BA1EDD669A}" dt="2025-11-18T22:53:26.240" v="24"/>
          <ac:graphicFrameMkLst>
            <pc:docMk/>
            <pc:sldMk cId="563598824" sldId="360"/>
            <ac:graphicFrameMk id="5" creationId="{FE021DFA-FDB2-D883-995F-D13A2C157158}"/>
          </ac:graphicFrameMkLst>
        </pc:graphicFrameChg>
      </pc:sldChg>
    </pc:docChg>
  </pc:docChgLst>
  <pc:docChgLst>
    <pc:chgData name="Annie Liu" userId="S::aliu@peralta.edu::c727143e-2d31-45af-91b1-1c1c6584e12d" providerId="AD" clId="Web-{D567DB39-FC8B-5D37-232B-078A7E5E53EC}"/>
    <pc:docChg chg="modSld">
      <pc:chgData name="Annie Liu" userId="S::aliu@peralta.edu::c727143e-2d31-45af-91b1-1c1c6584e12d" providerId="AD" clId="Web-{D567DB39-FC8B-5D37-232B-078A7E5E53EC}" dt="2025-11-18T18:35:10.684" v="43" actId="20577"/>
      <pc:docMkLst>
        <pc:docMk/>
      </pc:docMkLst>
      <pc:sldChg chg="modSp">
        <pc:chgData name="Annie Liu" userId="S::aliu@peralta.edu::c727143e-2d31-45af-91b1-1c1c6584e12d" providerId="AD" clId="Web-{D567DB39-FC8B-5D37-232B-078A7E5E53EC}" dt="2025-11-18T18:34:21.606" v="19" actId="20577"/>
        <pc:sldMkLst>
          <pc:docMk/>
          <pc:sldMk cId="3763145422" sldId="356"/>
        </pc:sldMkLst>
        <pc:spChg chg="mod">
          <ac:chgData name="Annie Liu" userId="S::aliu@peralta.edu::c727143e-2d31-45af-91b1-1c1c6584e12d" providerId="AD" clId="Web-{D567DB39-FC8B-5D37-232B-078A7E5E53EC}" dt="2025-11-18T18:31:29.310" v="8" actId="20577"/>
          <ac:spMkLst>
            <pc:docMk/>
            <pc:sldMk cId="3763145422" sldId="356"/>
            <ac:spMk id="2" creationId="{D58CB59A-5459-948C-75F0-F64A3410513A}"/>
          </ac:spMkLst>
        </pc:spChg>
        <pc:spChg chg="mod">
          <ac:chgData name="Annie Liu" userId="S::aliu@peralta.edu::c727143e-2d31-45af-91b1-1c1c6584e12d" providerId="AD" clId="Web-{D567DB39-FC8B-5D37-232B-078A7E5E53EC}" dt="2025-11-18T18:34:21.606" v="19" actId="20577"/>
          <ac:spMkLst>
            <pc:docMk/>
            <pc:sldMk cId="3763145422" sldId="356"/>
            <ac:spMk id="3" creationId="{2603FEBB-1057-2EC5-C15B-0F5FB004C5A3}"/>
          </ac:spMkLst>
        </pc:spChg>
      </pc:sldChg>
      <pc:sldChg chg="addSp modSp">
        <pc:chgData name="Annie Liu" userId="S::aliu@peralta.edu::c727143e-2d31-45af-91b1-1c1c6584e12d" providerId="AD" clId="Web-{D567DB39-FC8B-5D37-232B-078A7E5E53EC}" dt="2025-11-18T18:35:10.684" v="43" actId="20577"/>
        <pc:sldMkLst>
          <pc:docMk/>
          <pc:sldMk cId="419383786" sldId="358"/>
        </pc:sldMkLst>
        <pc:spChg chg="add mod">
          <ac:chgData name="Annie Liu" userId="S::aliu@peralta.edu::c727143e-2d31-45af-91b1-1c1c6584e12d" providerId="AD" clId="Web-{D567DB39-FC8B-5D37-232B-078A7E5E53EC}" dt="2025-11-18T18:35:10.684" v="43" actId="20577"/>
          <ac:spMkLst>
            <pc:docMk/>
            <pc:sldMk cId="419383786" sldId="358"/>
            <ac:spMk id="5" creationId="{8E9DE8EE-05A1-810C-C808-9B79F1F64471}"/>
          </ac:spMkLst>
        </pc:spChg>
      </pc:sldChg>
    </pc:docChg>
  </pc:docChgLst>
  <pc:docChgLst>
    <pc:chgData name="Navaneet Baniya" userId="S::nbaniya@peralta.edu::900d64dd-3496-447e-a889-512272986405" providerId="AD" clId="Web-{2B5A7BBD-932D-F248-A9A5-B4A91E22A99E}"/>
    <pc:docChg chg="modSld">
      <pc:chgData name="Navaneet Baniya" userId="S::nbaniya@peralta.edu::900d64dd-3496-447e-a889-512272986405" providerId="AD" clId="Web-{2B5A7BBD-932D-F248-A9A5-B4A91E22A99E}" dt="2025-10-29T21:01:46.634" v="17" actId="20577"/>
      <pc:docMkLst>
        <pc:docMk/>
      </pc:docMkLst>
      <pc:sldChg chg="modSp">
        <pc:chgData name="Navaneet Baniya" userId="S::nbaniya@peralta.edu::900d64dd-3496-447e-a889-512272986405" providerId="AD" clId="Web-{2B5A7BBD-932D-F248-A9A5-B4A91E22A99E}" dt="2025-10-29T21:01:03.851" v="8" actId="20577"/>
        <pc:sldMkLst>
          <pc:docMk/>
          <pc:sldMk cId="1425101595" sldId="256"/>
        </pc:sldMkLst>
        <pc:spChg chg="mod">
          <ac:chgData name="Navaneet Baniya" userId="S::nbaniya@peralta.edu::900d64dd-3496-447e-a889-512272986405" providerId="AD" clId="Web-{2B5A7BBD-932D-F248-A9A5-B4A91E22A99E}" dt="2025-10-29T21:01:03.851" v="8" actId="20577"/>
          <ac:spMkLst>
            <pc:docMk/>
            <pc:sldMk cId="1425101595" sldId="256"/>
            <ac:spMk id="3" creationId="{4C8CB45C-2338-F140-BECD-8B0F143AD50C}"/>
          </ac:spMkLst>
        </pc:spChg>
      </pc:sldChg>
      <pc:sldChg chg="modSp">
        <pc:chgData name="Navaneet Baniya" userId="S::nbaniya@peralta.edu::900d64dd-3496-447e-a889-512272986405" providerId="AD" clId="Web-{2B5A7BBD-932D-F248-A9A5-B4A91E22A99E}" dt="2025-10-29T21:01:23.789" v="12" actId="20577"/>
        <pc:sldMkLst>
          <pc:docMk/>
          <pc:sldMk cId="2387841587" sldId="350"/>
        </pc:sldMkLst>
        <pc:spChg chg="mod">
          <ac:chgData name="Navaneet Baniya" userId="S::nbaniya@peralta.edu::900d64dd-3496-447e-a889-512272986405" providerId="AD" clId="Web-{2B5A7BBD-932D-F248-A9A5-B4A91E22A99E}" dt="2025-10-29T21:01:23.789" v="12" actId="20577"/>
          <ac:spMkLst>
            <pc:docMk/>
            <pc:sldMk cId="2387841587" sldId="350"/>
            <ac:spMk id="2" creationId="{CC10CB0F-69F4-4C8E-BD62-A79E0E343573}"/>
          </ac:spMkLst>
        </pc:spChg>
      </pc:sldChg>
      <pc:sldChg chg="modSp">
        <pc:chgData name="Navaneet Baniya" userId="S::nbaniya@peralta.edu::900d64dd-3496-447e-a889-512272986405" providerId="AD" clId="Web-{2B5A7BBD-932D-F248-A9A5-B4A91E22A99E}" dt="2025-10-29T21:01:34.664" v="14" actId="20577"/>
        <pc:sldMkLst>
          <pc:docMk/>
          <pc:sldMk cId="3168586722" sldId="354"/>
        </pc:sldMkLst>
        <pc:spChg chg="mod">
          <ac:chgData name="Navaneet Baniya" userId="S::nbaniya@peralta.edu::900d64dd-3496-447e-a889-512272986405" providerId="AD" clId="Web-{2B5A7BBD-932D-F248-A9A5-B4A91E22A99E}" dt="2025-10-29T21:01:34.664" v="14" actId="20577"/>
          <ac:spMkLst>
            <pc:docMk/>
            <pc:sldMk cId="3168586722" sldId="354"/>
            <ac:spMk id="2" creationId="{CC10CB0F-69F4-4C8E-BD62-A79E0E343573}"/>
          </ac:spMkLst>
        </pc:spChg>
      </pc:sldChg>
      <pc:sldChg chg="modSp">
        <pc:chgData name="Navaneet Baniya" userId="S::nbaniya@peralta.edu::900d64dd-3496-447e-a889-512272986405" providerId="AD" clId="Web-{2B5A7BBD-932D-F248-A9A5-B4A91E22A99E}" dt="2025-10-29T21:01:46.634" v="17" actId="20577"/>
        <pc:sldMkLst>
          <pc:docMk/>
          <pc:sldMk cId="324656907" sldId="359"/>
        </pc:sldMkLst>
        <pc:spChg chg="mod">
          <ac:chgData name="Navaneet Baniya" userId="S::nbaniya@peralta.edu::900d64dd-3496-447e-a889-512272986405" providerId="AD" clId="Web-{2B5A7BBD-932D-F248-A9A5-B4A91E22A99E}" dt="2025-10-29T21:01:46.634" v="17" actId="20577"/>
          <ac:spMkLst>
            <pc:docMk/>
            <pc:sldMk cId="324656907" sldId="359"/>
            <ac:spMk id="2" creationId="{F16782C5-2B96-C346-00F7-2FA94E01875E}"/>
          </ac:spMkLst>
        </pc:spChg>
      </pc:sldChg>
    </pc:docChg>
  </pc:docChgLst>
  <pc:docChgLst>
    <pc:chgData name="Annie Liu" userId="S::aliu@peralta.edu::c727143e-2d31-45af-91b1-1c1c6584e12d" providerId="AD" clId="Web-{550DD50A-34D1-C0FB-C363-EF40CF14FBED}"/>
    <pc:docChg chg="modSld">
      <pc:chgData name="Annie Liu" userId="S::aliu@peralta.edu::c727143e-2d31-45af-91b1-1c1c6584e12d" providerId="AD" clId="Web-{550DD50A-34D1-C0FB-C363-EF40CF14FBED}" dt="2025-11-18T17:06:35.982" v="141" actId="20577"/>
      <pc:docMkLst>
        <pc:docMk/>
      </pc:docMkLst>
      <pc:sldChg chg="modSp">
        <pc:chgData name="Annie Liu" userId="S::aliu@peralta.edu::c727143e-2d31-45af-91b1-1c1c6584e12d" providerId="AD" clId="Web-{550DD50A-34D1-C0FB-C363-EF40CF14FBED}" dt="2025-11-18T17:06:35.982" v="141" actId="20577"/>
        <pc:sldMkLst>
          <pc:docMk/>
          <pc:sldMk cId="1425101595" sldId="256"/>
        </pc:sldMkLst>
        <pc:spChg chg="mod">
          <ac:chgData name="Annie Liu" userId="S::aliu@peralta.edu::c727143e-2d31-45af-91b1-1c1c6584e12d" providerId="AD" clId="Web-{550DD50A-34D1-C0FB-C363-EF40CF14FBED}" dt="2025-11-18T17:06:35.982" v="141" actId="20577"/>
          <ac:spMkLst>
            <pc:docMk/>
            <pc:sldMk cId="1425101595" sldId="256"/>
            <ac:spMk id="3" creationId="{4C8CB45C-2338-F140-BECD-8B0F143AD50C}"/>
          </ac:spMkLst>
        </pc:spChg>
      </pc:sldChg>
      <pc:sldChg chg="addSp delSp modSp">
        <pc:chgData name="Annie Liu" userId="S::aliu@peralta.edu::c727143e-2d31-45af-91b1-1c1c6584e12d" providerId="AD" clId="Web-{550DD50A-34D1-C0FB-C363-EF40CF14FBED}" dt="2025-11-17T19:37:44.349" v="63" actId="1076"/>
        <pc:sldMkLst>
          <pc:docMk/>
          <pc:sldMk cId="2387841587" sldId="350"/>
        </pc:sldMkLst>
        <pc:spChg chg="mod">
          <ac:chgData name="Annie Liu" userId="S::aliu@peralta.edu::c727143e-2d31-45af-91b1-1c1c6584e12d" providerId="AD" clId="Web-{550DD50A-34D1-C0FB-C363-EF40CF14FBED}" dt="2025-11-17T19:34:44.975" v="11" actId="20577"/>
          <ac:spMkLst>
            <pc:docMk/>
            <pc:sldMk cId="2387841587" sldId="350"/>
            <ac:spMk id="2" creationId="{CC10CB0F-69F4-4C8E-BD62-A79E0E343573}"/>
          </ac:spMkLst>
        </pc:spChg>
        <pc:spChg chg="add del mod">
          <ac:chgData name="Annie Liu" userId="S::aliu@peralta.edu::c727143e-2d31-45af-91b1-1c1c6584e12d" providerId="AD" clId="Web-{550DD50A-34D1-C0FB-C363-EF40CF14FBED}" dt="2025-11-17T19:37:35.615" v="60"/>
          <ac:spMkLst>
            <pc:docMk/>
            <pc:sldMk cId="2387841587" sldId="350"/>
            <ac:spMk id="4" creationId="{F94E2178-ACBA-5F5E-866D-B97FBA8F6FEB}"/>
          </ac:spMkLst>
        </pc:spChg>
        <pc:spChg chg="mod">
          <ac:chgData name="Annie Liu" userId="S::aliu@peralta.edu::c727143e-2d31-45af-91b1-1c1c6584e12d" providerId="AD" clId="Web-{550DD50A-34D1-C0FB-C363-EF40CF14FBED}" dt="2025-11-17T19:36:56.865" v="58" actId="20577"/>
          <ac:spMkLst>
            <pc:docMk/>
            <pc:sldMk cId="2387841587" sldId="350"/>
            <ac:spMk id="8" creationId="{950F7320-AF93-8E89-F8A9-1606AE39A774}"/>
          </ac:spMkLst>
        </pc:spChg>
        <pc:picChg chg="del">
          <ac:chgData name="Annie Liu" userId="S::aliu@peralta.edu::c727143e-2d31-45af-91b1-1c1c6584e12d" providerId="AD" clId="Web-{550DD50A-34D1-C0FB-C363-EF40CF14FBED}" dt="2025-11-17T19:36:57.959" v="59"/>
          <ac:picMkLst>
            <pc:docMk/>
            <pc:sldMk cId="2387841587" sldId="350"/>
            <ac:picMk id="5" creationId="{BE225F67-9B55-2AA5-AFD8-EBD156AA43A2}"/>
          </ac:picMkLst>
        </pc:picChg>
        <pc:picChg chg="add mod ord">
          <ac:chgData name="Annie Liu" userId="S::aliu@peralta.edu::c727143e-2d31-45af-91b1-1c1c6584e12d" providerId="AD" clId="Web-{550DD50A-34D1-C0FB-C363-EF40CF14FBED}" dt="2025-11-17T19:37:44.349" v="63" actId="1076"/>
          <ac:picMkLst>
            <pc:docMk/>
            <pc:sldMk cId="2387841587" sldId="350"/>
            <ac:picMk id="6" creationId="{484D94CA-4D65-040B-3572-5557B8F49BE0}"/>
          </ac:picMkLst>
        </pc:picChg>
      </pc:sldChg>
      <pc:sldChg chg="addSp delSp modSp">
        <pc:chgData name="Annie Liu" userId="S::aliu@peralta.edu::c727143e-2d31-45af-91b1-1c1c6584e12d" providerId="AD" clId="Web-{550DD50A-34D1-C0FB-C363-EF40CF14FBED}" dt="2025-11-17T19:39:26.349" v="72" actId="14100"/>
        <pc:sldMkLst>
          <pc:docMk/>
          <pc:sldMk cId="3168586722" sldId="354"/>
        </pc:sldMkLst>
        <pc:spChg chg="mod">
          <ac:chgData name="Annie Liu" userId="S::aliu@peralta.edu::c727143e-2d31-45af-91b1-1c1c6584e12d" providerId="AD" clId="Web-{550DD50A-34D1-C0FB-C363-EF40CF14FBED}" dt="2025-11-17T19:34:50.631" v="14" actId="20577"/>
          <ac:spMkLst>
            <pc:docMk/>
            <pc:sldMk cId="3168586722" sldId="354"/>
            <ac:spMk id="2" creationId="{CC10CB0F-69F4-4C8E-BD62-A79E0E343573}"/>
          </ac:spMkLst>
        </pc:spChg>
        <pc:spChg chg="add del mod">
          <ac:chgData name="Annie Liu" userId="S::aliu@peralta.edu::c727143e-2d31-45af-91b1-1c1c6584e12d" providerId="AD" clId="Web-{550DD50A-34D1-C0FB-C363-EF40CF14FBED}" dt="2025-11-17T19:39:19.802" v="70"/>
          <ac:spMkLst>
            <pc:docMk/>
            <pc:sldMk cId="3168586722" sldId="354"/>
            <ac:spMk id="4" creationId="{37D35968-D815-878F-55D2-1D5576400844}"/>
          </ac:spMkLst>
        </pc:spChg>
        <pc:spChg chg="mod">
          <ac:chgData name="Annie Liu" userId="S::aliu@peralta.edu::c727143e-2d31-45af-91b1-1c1c6584e12d" providerId="AD" clId="Web-{550DD50A-34D1-C0FB-C363-EF40CF14FBED}" dt="2025-11-17T19:38:44.146" v="68" actId="20577"/>
          <ac:spMkLst>
            <pc:docMk/>
            <pc:sldMk cId="3168586722" sldId="354"/>
            <ac:spMk id="8" creationId="{8EB8122E-C880-418F-A2A6-6DFC99157359}"/>
          </ac:spMkLst>
        </pc:spChg>
        <pc:picChg chg="del">
          <ac:chgData name="Annie Liu" userId="S::aliu@peralta.edu::c727143e-2d31-45af-91b1-1c1c6584e12d" providerId="AD" clId="Web-{550DD50A-34D1-C0FB-C363-EF40CF14FBED}" dt="2025-11-17T19:39:02.521" v="69"/>
          <ac:picMkLst>
            <pc:docMk/>
            <pc:sldMk cId="3168586722" sldId="354"/>
            <ac:picMk id="5" creationId="{5B8FA691-3528-9285-8336-06E5110C0865}"/>
          </ac:picMkLst>
        </pc:picChg>
        <pc:picChg chg="add mod ord">
          <ac:chgData name="Annie Liu" userId="S::aliu@peralta.edu::c727143e-2d31-45af-91b1-1c1c6584e12d" providerId="AD" clId="Web-{550DD50A-34D1-C0FB-C363-EF40CF14FBED}" dt="2025-11-17T19:39:26.349" v="72" actId="14100"/>
          <ac:picMkLst>
            <pc:docMk/>
            <pc:sldMk cId="3168586722" sldId="354"/>
            <ac:picMk id="6" creationId="{2F5017B2-C742-BC47-2956-03513D771399}"/>
          </ac:picMkLst>
        </pc:picChg>
      </pc:sldChg>
      <pc:sldChg chg="modSp">
        <pc:chgData name="Annie Liu" userId="S::aliu@peralta.edu::c727143e-2d31-45af-91b1-1c1c6584e12d" providerId="AD" clId="Web-{550DD50A-34D1-C0FB-C363-EF40CF14FBED}" dt="2025-11-18T17:06:29.263" v="140" actId="20577"/>
        <pc:sldMkLst>
          <pc:docMk/>
          <pc:sldMk cId="3763145422" sldId="356"/>
        </pc:sldMkLst>
        <pc:spChg chg="mod">
          <ac:chgData name="Annie Liu" userId="S::aliu@peralta.edu::c727143e-2d31-45af-91b1-1c1c6584e12d" providerId="AD" clId="Web-{550DD50A-34D1-C0FB-C363-EF40CF14FBED}" dt="2025-11-18T17:06:29.263" v="140" actId="20577"/>
          <ac:spMkLst>
            <pc:docMk/>
            <pc:sldMk cId="3763145422" sldId="356"/>
            <ac:spMk id="3" creationId="{2603FEBB-1057-2EC5-C15B-0F5FB004C5A3}"/>
          </ac:spMkLst>
        </pc:spChg>
      </pc:sldChg>
      <pc:sldChg chg="addSp delSp modSp">
        <pc:chgData name="Annie Liu" userId="S::aliu@peralta.edu::c727143e-2d31-45af-91b1-1c1c6584e12d" providerId="AD" clId="Web-{550DD50A-34D1-C0FB-C363-EF40CF14FBED}" dt="2025-11-17T19:41:06.145" v="79" actId="14100"/>
        <pc:sldMkLst>
          <pc:docMk/>
          <pc:sldMk cId="324656907" sldId="359"/>
        </pc:sldMkLst>
        <pc:spChg chg="mod">
          <ac:chgData name="Annie Liu" userId="S::aliu@peralta.edu::c727143e-2d31-45af-91b1-1c1c6584e12d" providerId="AD" clId="Web-{550DD50A-34D1-C0FB-C363-EF40CF14FBED}" dt="2025-11-17T19:34:56.881" v="19" actId="20577"/>
          <ac:spMkLst>
            <pc:docMk/>
            <pc:sldMk cId="324656907" sldId="359"/>
            <ac:spMk id="2" creationId="{F16782C5-2B96-C346-00F7-2FA94E01875E}"/>
          </ac:spMkLst>
        </pc:spChg>
        <pc:spChg chg="add del mod">
          <ac:chgData name="Annie Liu" userId="S::aliu@peralta.edu::c727143e-2d31-45af-91b1-1c1c6584e12d" providerId="AD" clId="Web-{550DD50A-34D1-C0FB-C363-EF40CF14FBED}" dt="2025-11-17T19:40:54.129" v="77"/>
          <ac:spMkLst>
            <pc:docMk/>
            <pc:sldMk cId="324656907" sldId="359"/>
            <ac:spMk id="5" creationId="{15877070-2741-4EC7-190C-F0C34E498211}"/>
          </ac:spMkLst>
        </pc:spChg>
        <pc:spChg chg="mod">
          <ac:chgData name="Annie Liu" userId="S::aliu@peralta.edu::c727143e-2d31-45af-91b1-1c1c6584e12d" providerId="AD" clId="Web-{550DD50A-34D1-C0FB-C363-EF40CF14FBED}" dt="2025-11-17T19:40:25.411" v="75" actId="20577"/>
          <ac:spMkLst>
            <pc:docMk/>
            <pc:sldMk cId="324656907" sldId="359"/>
            <ac:spMk id="6" creationId="{2038AEC7-7DF5-804E-EFC1-7800FD7C60A9}"/>
          </ac:spMkLst>
        </pc:spChg>
        <pc:picChg chg="del">
          <ac:chgData name="Annie Liu" userId="S::aliu@peralta.edu::c727143e-2d31-45af-91b1-1c1c6584e12d" providerId="AD" clId="Web-{550DD50A-34D1-C0FB-C363-EF40CF14FBED}" dt="2025-11-17T19:40:26.473" v="76"/>
          <ac:picMkLst>
            <pc:docMk/>
            <pc:sldMk cId="324656907" sldId="359"/>
            <ac:picMk id="4" creationId="{DBEC0631-EBBD-FEB5-2119-C0BC174A6367}"/>
          </ac:picMkLst>
        </pc:picChg>
        <pc:picChg chg="add mod ord">
          <ac:chgData name="Annie Liu" userId="S::aliu@peralta.edu::c727143e-2d31-45af-91b1-1c1c6584e12d" providerId="AD" clId="Web-{550DD50A-34D1-C0FB-C363-EF40CF14FBED}" dt="2025-11-17T19:41:06.145" v="79" actId="14100"/>
          <ac:picMkLst>
            <pc:docMk/>
            <pc:sldMk cId="324656907" sldId="359"/>
            <ac:picMk id="7" creationId="{5DE314D9-D0D7-FCB5-AF1A-E9BB7513463F}"/>
          </ac:picMkLst>
        </pc:picChg>
      </pc:sldChg>
    </pc:docChg>
  </pc:docChgLst>
  <pc:docChgLst>
    <pc:chgData name="Denise Richardson" userId="75b3cee4-bd3f-42a0-bde0-ba41268bb206" providerId="ADAL" clId="{E6A8396F-06D4-597E-B13E-53AD286205AE}"/>
    <pc:docChg chg="modSld">
      <pc:chgData name="Denise Richardson" userId="75b3cee4-bd3f-42a0-bde0-ba41268bb206" providerId="ADAL" clId="{E6A8396F-06D4-597E-B13E-53AD286205AE}" dt="2025-11-18T22:32:49.902" v="88" actId="20577"/>
      <pc:docMkLst>
        <pc:docMk/>
      </pc:docMkLst>
      <pc:sldChg chg="modSp mod">
        <pc:chgData name="Denise Richardson" userId="75b3cee4-bd3f-42a0-bde0-ba41268bb206" providerId="ADAL" clId="{E6A8396F-06D4-597E-B13E-53AD286205AE}" dt="2025-11-18T22:32:49.902" v="88" actId="20577"/>
        <pc:sldMkLst>
          <pc:docMk/>
          <pc:sldMk cId="3763145422" sldId="356"/>
        </pc:sldMkLst>
        <pc:spChg chg="mod">
          <ac:chgData name="Denise Richardson" userId="75b3cee4-bd3f-42a0-bde0-ba41268bb206" providerId="ADAL" clId="{E6A8396F-06D4-597E-B13E-53AD286205AE}" dt="2025-11-18T22:32:49.902" v="88" actId="20577"/>
          <ac:spMkLst>
            <pc:docMk/>
            <pc:sldMk cId="3763145422" sldId="356"/>
            <ac:spMk id="3" creationId="{2603FEBB-1057-2EC5-C15B-0F5FB004C5A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811584" y="1"/>
            <a:ext cx="383996" cy="6356349"/>
          </a:xfrm>
          <a:prstGeom prst="rect">
            <a:avLst/>
          </a:prstGeom>
          <a:solidFill>
            <a:schemeClr val="accent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656" y="2882419"/>
            <a:ext cx="8795038" cy="1401291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656" y="4283710"/>
            <a:ext cx="73152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rgbClr val="867248"/>
                </a:solidFill>
                <a:latin typeface="Helvetica" pitchFamily="2" charset="0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999EBF-486A-EB4B-BF0B-B6827F79E6D5}"/>
              </a:ext>
            </a:extLst>
          </p:cNvPr>
          <p:cNvCxnSpPr>
            <a:cxnSpLocks/>
          </p:cNvCxnSpPr>
          <p:nvPr userDrawn="1"/>
        </p:nvCxnSpPr>
        <p:spPr>
          <a:xfrm>
            <a:off x="11799176" y="-6059"/>
            <a:ext cx="24816" cy="6362409"/>
          </a:xfrm>
          <a:prstGeom prst="line">
            <a:avLst/>
          </a:prstGeom>
          <a:ln w="31750">
            <a:solidFill>
              <a:srgbClr val="867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31199EB9-6B7B-CC4D-8612-B83B42EC09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425" r="4080"/>
          <a:stretch/>
        </p:blipFill>
        <p:spPr>
          <a:xfrm>
            <a:off x="1903975" y="6298"/>
            <a:ext cx="2743200" cy="205770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487519A-A941-B04B-A1AA-CF537DAE4457}"/>
              </a:ext>
            </a:extLst>
          </p:cNvPr>
          <p:cNvSpPr/>
          <p:nvPr userDrawn="1"/>
        </p:nvSpPr>
        <p:spPr>
          <a:xfrm>
            <a:off x="0" y="6297"/>
            <a:ext cx="2304287" cy="2046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9E89900-A18C-4F41-930B-831995763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115" t="6306" r="7738"/>
          <a:stretch/>
        </p:blipFill>
        <p:spPr>
          <a:xfrm>
            <a:off x="9202683" y="0"/>
            <a:ext cx="2600227" cy="206485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2B394BA-9743-1D4C-B379-0AE5082273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7272"/>
          <a:stretch/>
        </p:blipFill>
        <p:spPr>
          <a:xfrm>
            <a:off x="4647175" y="265162"/>
            <a:ext cx="2668397" cy="148463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B8F889E-0A9F-B04E-8EB1-CC666297B2F6}"/>
              </a:ext>
            </a:extLst>
          </p:cNvPr>
          <p:cNvSpPr/>
          <p:nvPr userDrawn="1"/>
        </p:nvSpPr>
        <p:spPr>
          <a:xfrm>
            <a:off x="7292769" y="5447"/>
            <a:ext cx="2200095" cy="2046365"/>
          </a:xfrm>
          <a:prstGeom prst="rect">
            <a:avLst/>
          </a:prstGeom>
          <a:solidFill>
            <a:srgbClr val="867248"/>
          </a:solidFill>
          <a:ln>
            <a:solidFill>
              <a:srgbClr val="8672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75CFBF6-04C8-5046-8F61-900478F76728}"/>
              </a:ext>
            </a:extLst>
          </p:cNvPr>
          <p:cNvCxnSpPr/>
          <p:nvPr userDrawn="1"/>
        </p:nvCxnSpPr>
        <p:spPr>
          <a:xfrm>
            <a:off x="0" y="2064004"/>
            <a:ext cx="11811584" cy="0"/>
          </a:xfrm>
          <a:prstGeom prst="line">
            <a:avLst/>
          </a:prstGeom>
          <a:ln w="25400">
            <a:solidFill>
              <a:srgbClr val="867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80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9711" y="1645284"/>
            <a:ext cx="9610455" cy="4711065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24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7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9711" y="1645284"/>
            <a:ext cx="9610455" cy="47110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11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8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96162" y="1716024"/>
            <a:ext cx="4577790" cy="45140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8164" y="1716024"/>
            <a:ext cx="4579436" cy="45140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31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034416" y="0"/>
            <a:ext cx="9604004" cy="1600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4416" y="1404171"/>
            <a:ext cx="3474720" cy="8077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4416" y="2332990"/>
            <a:ext cx="4576449" cy="390769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6338" y="1404171"/>
            <a:ext cx="3474720" cy="8131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6338" y="2332990"/>
            <a:ext cx="4571878" cy="390769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3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5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0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32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9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6903" y="-12358"/>
            <a:ext cx="1757610" cy="1255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162" y="44669"/>
            <a:ext cx="9604004" cy="1600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0"/>
            <a:ext cx="384048" cy="6089904"/>
          </a:xfrm>
          <a:prstGeom prst="rect">
            <a:avLst/>
          </a:prstGeom>
          <a:solidFill>
            <a:schemeClr val="accent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AA63D8-0693-6B40-B693-EFBA0797BAD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6903" y="2399454"/>
            <a:ext cx="1745253" cy="1173892"/>
          </a:xfrm>
          <a:prstGeom prst="rect">
            <a:avLst/>
          </a:prstGeom>
          <a:ln>
            <a:solidFill>
              <a:srgbClr val="867248"/>
            </a:solidFill>
          </a:ln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410820-95F1-5E48-A2EA-1CD443F31CAB}"/>
              </a:ext>
            </a:extLst>
          </p:cNvPr>
          <p:cNvCxnSpPr>
            <a:cxnSpLocks/>
          </p:cNvCxnSpPr>
          <p:nvPr userDrawn="1"/>
        </p:nvCxnSpPr>
        <p:spPr>
          <a:xfrm>
            <a:off x="11815864" y="0"/>
            <a:ext cx="0" cy="6089904"/>
          </a:xfrm>
          <a:prstGeom prst="line">
            <a:avLst/>
          </a:prstGeom>
          <a:ln w="25400">
            <a:solidFill>
              <a:srgbClr val="867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E7C3DBFA-B8AD-8E45-87C8-8B5AE9AB10C0}"/>
              </a:ext>
            </a:extLst>
          </p:cNvPr>
          <p:cNvSpPr/>
          <p:nvPr userDrawn="1"/>
        </p:nvSpPr>
        <p:spPr>
          <a:xfrm>
            <a:off x="-6451" y="3585204"/>
            <a:ext cx="1747158" cy="1282012"/>
          </a:xfrm>
          <a:prstGeom prst="rect">
            <a:avLst/>
          </a:prstGeom>
          <a:solidFill>
            <a:srgbClr val="867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97DCDA8-314C-894D-8563-55E276473B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17548" t="5206" r="10121"/>
          <a:stretch/>
        </p:blipFill>
        <p:spPr>
          <a:xfrm>
            <a:off x="0" y="4867215"/>
            <a:ext cx="1740707" cy="15208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0080A8A-3166-C14B-924B-5137DA35C16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9404" y="1226061"/>
            <a:ext cx="1747158" cy="116153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B30054B-6F3F-1E40-8016-66F39144AF77}"/>
              </a:ext>
            </a:extLst>
          </p:cNvPr>
          <p:cNvSpPr/>
          <p:nvPr userDrawn="1"/>
        </p:nvSpPr>
        <p:spPr>
          <a:xfrm>
            <a:off x="0" y="6388060"/>
            <a:ext cx="1747158" cy="4699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E6CF0C9-F03A-0845-A971-E56D5D0D1A27}"/>
              </a:ext>
            </a:extLst>
          </p:cNvPr>
          <p:cNvCxnSpPr>
            <a:cxnSpLocks/>
          </p:cNvCxnSpPr>
          <p:nvPr userDrawn="1"/>
        </p:nvCxnSpPr>
        <p:spPr>
          <a:xfrm>
            <a:off x="1728350" y="0"/>
            <a:ext cx="18808" cy="6858000"/>
          </a:xfrm>
          <a:prstGeom prst="line">
            <a:avLst/>
          </a:prstGeom>
          <a:ln w="25400">
            <a:solidFill>
              <a:srgbClr val="867248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366AFFEB-2E2F-C74D-8E00-D755AF2B3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6162" y="1806829"/>
            <a:ext cx="96040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357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60" baseline="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74560-C214-914D-A9C9-76B2EF205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2230" y="2728354"/>
            <a:ext cx="8795038" cy="1401291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/>
            </a:br>
            <a:br>
              <a:rPr lang="en-US" sz="2800"/>
            </a:br>
            <a:br>
              <a:rPr lang="en-US" sz="2800"/>
            </a:br>
            <a:br>
              <a:rPr lang="en-US" sz="2800"/>
            </a:br>
            <a:br>
              <a:rPr lang="en-US" sz="2800"/>
            </a:br>
            <a:r>
              <a:rPr lang="en-US" sz="2800"/>
              <a:t>BCC </a:t>
            </a:r>
            <a:br>
              <a:rPr lang="en-US" sz="2800"/>
            </a:br>
            <a:r>
              <a:rPr lang="en-US" sz="2800"/>
              <a:t>Budget Advisory Committee</a:t>
            </a:r>
            <a:br>
              <a:rPr lang="en-US" sz="2800"/>
            </a:br>
            <a:endParaRPr lang="en-US" sz="2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8CB45C-2338-F140-BECD-8B0F143AD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9034" y="4204197"/>
            <a:ext cx="8981430" cy="914400"/>
          </a:xfrm>
        </p:spPr>
        <p:txBody>
          <a:bodyPr/>
          <a:lstStyle/>
          <a:p>
            <a:pPr algn="ctr"/>
            <a:r>
              <a:rPr lang="en-US">
                <a:latin typeface="Helvetica"/>
                <a:cs typeface="Helvetica"/>
              </a:rPr>
              <a:t>Tuesday, November 18th, 2025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01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CB59A-5459-948C-75F0-F64A34105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Staffing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3FEBB-1057-2EC5-C15B-0F5FB004C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latin typeface="Helvetica"/>
                <a:cs typeface="Helvetica"/>
              </a:rPr>
              <a:t>Acting Dean of Enrollment Services</a:t>
            </a:r>
          </a:p>
          <a:p>
            <a:r>
              <a:rPr lang="en-US" sz="2800">
                <a:latin typeface="Helvetica"/>
                <a:cs typeface="Helvetica" pitchFamily="2" charset="0"/>
              </a:rPr>
              <a:t>Office of Instruction Coverage</a:t>
            </a:r>
            <a:endParaRPr lang="en-US">
              <a:cs typeface="Helvetica" pitchFamily="2" charset="0"/>
            </a:endParaRPr>
          </a:p>
          <a:p>
            <a:r>
              <a:rPr lang="en-US" sz="2800">
                <a:latin typeface="Helvetica"/>
                <a:cs typeface="Helvetica"/>
              </a:rPr>
              <a:t>Acting Vice President of Student Services</a:t>
            </a:r>
          </a:p>
          <a:p>
            <a:r>
              <a:rPr lang="en-US" sz="2800">
                <a:latin typeface="Helvetica"/>
                <a:cs typeface="Helvetica"/>
              </a:rPr>
              <a:t>Director of Student Activities and Campus Life</a:t>
            </a:r>
            <a:endParaRPr lang="en-US" sz="2800">
              <a:cs typeface="Helvetica"/>
            </a:endParaRPr>
          </a:p>
          <a:p>
            <a:r>
              <a:rPr lang="en-US" sz="2800">
                <a:latin typeface="Helvetica"/>
                <a:cs typeface="Helvetica"/>
              </a:rPr>
              <a:t>EOPS Coordinator</a:t>
            </a:r>
          </a:p>
          <a:p>
            <a:r>
              <a:rPr lang="en-US" sz="2800">
                <a:latin typeface="Helvetica"/>
                <a:cs typeface="Helvetica"/>
              </a:rPr>
              <a:t>SAS Staff Assistant</a:t>
            </a:r>
            <a:endParaRPr lang="en-US" sz="2800">
              <a:cs typeface="Helvetica"/>
            </a:endParaRPr>
          </a:p>
          <a:p>
            <a:r>
              <a:rPr lang="en-US" sz="2800">
                <a:latin typeface="Helvetica"/>
                <a:cs typeface="Helvetica"/>
              </a:rPr>
              <a:t>Chemistry FT Instructor</a:t>
            </a:r>
            <a:endParaRPr lang="en-US" sz="2800">
              <a:cs typeface="Helvetica"/>
            </a:endParaRPr>
          </a:p>
          <a:p>
            <a:endParaRPr lang="en-US" sz="280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6314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0CB0F-69F4-4C8E-BD62-A79E0E343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162" y="44669"/>
            <a:ext cx="9604004" cy="875951"/>
          </a:xfrm>
        </p:spPr>
        <p:txBody>
          <a:bodyPr>
            <a:normAutofit/>
          </a:bodyPr>
          <a:lstStyle/>
          <a:p>
            <a:r>
              <a:rPr lang="en-US" sz="2800">
                <a:latin typeface="Helvetica"/>
                <a:cs typeface="Helvetica"/>
              </a:rPr>
              <a:t>FY26 BCC Budget by Fund – 11/17/2025 </a:t>
            </a:r>
            <a:endParaRPr lang="en-US" sz="22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0F7320-AF93-8E89-F8A9-1606AE39A774}"/>
              </a:ext>
            </a:extLst>
          </p:cNvPr>
          <p:cNvSpPr txBox="1">
            <a:spLocks/>
          </p:cNvSpPr>
          <p:nvPr/>
        </p:nvSpPr>
        <p:spPr>
          <a:xfrm>
            <a:off x="2006054" y="5264470"/>
            <a:ext cx="9604004" cy="875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60" baseline="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2800">
                <a:latin typeface="Helvetica"/>
                <a:cs typeface="Helvetica"/>
              </a:rPr>
              <a:t>70.68% of our budget by Fund remaining</a:t>
            </a:r>
            <a:endParaRPr lang="en-US" sz="2800">
              <a:cs typeface="Helvetica"/>
            </a:endParaRPr>
          </a:p>
        </p:txBody>
      </p:sp>
      <p:pic>
        <p:nvPicPr>
          <p:cNvPr id="6" name="Content Placeholder 5" descr="A spreadsheet with numbers and a few words&#10;&#10;AI-generated content may be incorrect.">
            <a:extLst>
              <a:ext uri="{FF2B5EF4-FFF2-40B4-BE49-F238E27FC236}">
                <a16:creationId xmlns:a16="http://schemas.microsoft.com/office/drawing/2014/main" id="{484D94CA-4D65-040B-3572-5557B8F49B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6521" y="1098432"/>
            <a:ext cx="9604075" cy="391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41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0CB0F-69F4-4C8E-BD62-A79E0E343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162" y="44669"/>
            <a:ext cx="9604004" cy="875951"/>
          </a:xfrm>
        </p:spPr>
        <p:txBody>
          <a:bodyPr>
            <a:normAutofit/>
          </a:bodyPr>
          <a:lstStyle/>
          <a:p>
            <a:r>
              <a:rPr lang="en-US" sz="2800">
                <a:latin typeface="Helvetica"/>
                <a:cs typeface="Helvetica"/>
              </a:rPr>
              <a:t>FY26 BCC Budget by Cost Center – 11/17/2025</a:t>
            </a:r>
            <a:endParaRPr lang="en-US" sz="22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EB8122E-C880-418F-A2A6-6DFC99157359}"/>
              </a:ext>
            </a:extLst>
          </p:cNvPr>
          <p:cNvSpPr txBox="1">
            <a:spLocks/>
          </p:cNvSpPr>
          <p:nvPr/>
        </p:nvSpPr>
        <p:spPr>
          <a:xfrm>
            <a:off x="1977678" y="5309557"/>
            <a:ext cx="9604004" cy="875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60" baseline="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2800">
                <a:latin typeface="Helvetica"/>
                <a:cs typeface="Helvetica"/>
              </a:rPr>
              <a:t>70.61% of our budget by Cost Center remaining</a:t>
            </a:r>
            <a:endParaRPr lang="en-US" sz="2800">
              <a:cs typeface="Helvetica"/>
            </a:endParaRPr>
          </a:p>
        </p:txBody>
      </p:sp>
      <p:pic>
        <p:nvPicPr>
          <p:cNvPr id="6" name="Content Placeholder 5" descr="A screenshot of a spreadsheet&#10;&#10;AI-generated content may be incorrect.">
            <a:extLst>
              <a:ext uri="{FF2B5EF4-FFF2-40B4-BE49-F238E27FC236}">
                <a16:creationId xmlns:a16="http://schemas.microsoft.com/office/drawing/2014/main" id="{2F5017B2-C742-BC47-2956-03513D7713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3755" y="928715"/>
            <a:ext cx="9696173" cy="368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86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AA201-CCA4-59AD-7A4D-C0D8ABEC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Cost Center Descriptions</a:t>
            </a:r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E021DFA-FDB2-D883-995F-D13A2C1571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6046811"/>
              </p:ext>
            </p:extLst>
          </p:nvPr>
        </p:nvGraphicFramePr>
        <p:xfrm>
          <a:off x="2011421" y="1418872"/>
          <a:ext cx="9610724" cy="4754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83736">
                  <a:extLst>
                    <a:ext uri="{9D8B030D-6E8A-4147-A177-3AD203B41FA5}">
                      <a16:colId xmlns:a16="http://schemas.microsoft.com/office/drawing/2014/main" val="3932961492"/>
                    </a:ext>
                  </a:extLst>
                </a:gridCol>
                <a:gridCol w="7326988">
                  <a:extLst>
                    <a:ext uri="{9D8B030D-6E8A-4147-A177-3AD203B41FA5}">
                      <a16:colId xmlns:a16="http://schemas.microsoft.com/office/drawing/2014/main" val="379271592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</a:rPr>
                        <a:t>Cost Ctr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</a:rPr>
                        <a:t>Department Description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7131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392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Districtwide Utilities</a:t>
                      </a:r>
                      <a:endParaRPr lang="en-US" err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28332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801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President's Office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0871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831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BCC Business Office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8817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841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Student Services-VP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4632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842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BCC Dean of Enrollment </a:t>
                      </a:r>
                      <a:r>
                        <a:rPr lang="en-US" err="1"/>
                        <a:t>Servics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20983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843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Campus Life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6152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844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BCC Dean of </a:t>
                      </a:r>
                      <a:r>
                        <a:rPr lang="en-US" err="1"/>
                        <a:t>Counsl</a:t>
                      </a:r>
                      <a:r>
                        <a:rPr lang="en-US"/>
                        <a:t> and Std Eq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42665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851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Instructional Services-VP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51400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852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Division Dean 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7086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853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BCC Division Dean 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13820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854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Special Projects Manager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50764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861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Institutional Effectiveness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1165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598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782C5-2B96-C346-00F7-2FA94E018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Helvetica"/>
                <a:cs typeface="Helvetica"/>
              </a:rPr>
              <a:t>FY26 BCC Budget by 1351 – 11/17/2025</a:t>
            </a:r>
            <a:endParaRPr lang="en-US">
              <a:latin typeface="Helvetica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038AEC7-7DF5-804E-EFC1-7800FD7C60A9}"/>
              </a:ext>
            </a:extLst>
          </p:cNvPr>
          <p:cNvSpPr txBox="1">
            <a:spLocks/>
          </p:cNvSpPr>
          <p:nvPr/>
        </p:nvSpPr>
        <p:spPr>
          <a:xfrm>
            <a:off x="1977678" y="5309557"/>
            <a:ext cx="9604004" cy="875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60" baseline="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2800">
                <a:latin typeface="Helvetica"/>
                <a:cs typeface="Helvetica"/>
              </a:rPr>
              <a:t>59.15% of our budget by 1351 remaining</a:t>
            </a:r>
            <a:endParaRPr lang="en-US" sz="2800">
              <a:cs typeface="Helvetica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DE314D9-D0D7-FCB5-AF1A-E9BB751346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278" y="1356907"/>
            <a:ext cx="9604074" cy="326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6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8EE28-95BA-415E-4C28-A8EDF118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162" y="106878"/>
            <a:ext cx="9604004" cy="1270660"/>
          </a:xfrm>
        </p:spPr>
        <p:txBody>
          <a:bodyPr>
            <a:normAutofit/>
          </a:bodyPr>
          <a:lstStyle/>
          <a:p>
            <a:r>
              <a:rPr lang="en-US">
                <a:latin typeface="Helvetica"/>
                <a:cs typeface="Helvetica"/>
              </a:rPr>
              <a:t>Announcements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2F326-76FB-E629-F843-36B19A5CD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>
              <a:cs typeface="Helvetica" pitchFamily="2" charset="0"/>
            </a:endParaRPr>
          </a:p>
          <a:p>
            <a:endParaRPr lang="en-US">
              <a:cs typeface="Helvetica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9DE8EE-05A1-810C-C808-9B79F1F64471}"/>
              </a:ext>
            </a:extLst>
          </p:cNvPr>
          <p:cNvSpPr txBox="1">
            <a:spLocks/>
          </p:cNvSpPr>
          <p:nvPr/>
        </p:nvSpPr>
        <p:spPr>
          <a:xfrm>
            <a:off x="2042111" y="1797684"/>
            <a:ext cx="9610455" cy="4711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>
              <a:cs typeface="Helvetica"/>
            </a:endParaRPr>
          </a:p>
          <a:p>
            <a:endParaRPr lang="en-US" sz="280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938378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BCC Teal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006676"/>
      </a:accent1>
      <a:accent2>
        <a:srgbClr val="006677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F8F5507F3CB44D8A3824BE6F364FEB" ma:contentTypeVersion="8" ma:contentTypeDescription="Create a new document." ma:contentTypeScope="" ma:versionID="306327bc5a345838215b5afca52c3911">
  <xsd:schema xmlns:xsd="http://www.w3.org/2001/XMLSchema" xmlns:xs="http://www.w3.org/2001/XMLSchema" xmlns:p="http://schemas.microsoft.com/office/2006/metadata/properties" xmlns:ns2="a61a5afc-d57f-40c1-961f-35bbf48c9b34" xmlns:ns3="52f00b52-7e93-4f01-997d-22e28a82e10d" targetNamespace="http://schemas.microsoft.com/office/2006/metadata/properties" ma:root="true" ma:fieldsID="8456d95d7c492f4d5e0f09c61986698b" ns2:_="" ns3:_="">
    <xsd:import namespace="a61a5afc-d57f-40c1-961f-35bbf48c9b34"/>
    <xsd:import namespace="52f00b52-7e93-4f01-997d-22e28a82e1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a5afc-d57f-40c1-961f-35bbf48c9b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f00b52-7e93-4f01-997d-22e28a82e10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293B3C-10AC-4A73-9DA4-3875D82CFE8A}">
  <ds:schemaRefs>
    <ds:schemaRef ds:uri="52f00b52-7e93-4f01-997d-22e28a82e10d"/>
    <ds:schemaRef ds:uri="a61a5afc-d57f-40c1-961f-35bbf48c9b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28E6633-6E01-4B65-927A-2EE18DCDCD24}">
  <ds:schemaRefs>
    <ds:schemaRef ds:uri="52f00b52-7e93-4f01-997d-22e28a82e10d"/>
    <ds:schemaRef ds:uri="a61a5afc-d57f-40c1-961f-35bbf48c9b3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96923F1-B051-4991-AC24-88BCE7B181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Frame</vt:lpstr>
      <vt:lpstr>     BCC  Budget Advisory Committee </vt:lpstr>
      <vt:lpstr>Staffing Updates</vt:lpstr>
      <vt:lpstr>FY26 BCC Budget by Fund – 11/17/2025 </vt:lpstr>
      <vt:lpstr>FY26 BCC Budget by Cost Center – 11/17/2025</vt:lpstr>
      <vt:lpstr>Cost Center Descriptions</vt:lpstr>
      <vt:lpstr>FY26 BCC Budget by 1351 – 11/17/2025</vt:lpstr>
      <vt:lpstr>Announcements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Felicia Bridges</dc:creator>
  <cp:revision>1</cp:revision>
  <dcterms:created xsi:type="dcterms:W3CDTF">2018-12-14T17:39:32Z</dcterms:created>
  <dcterms:modified xsi:type="dcterms:W3CDTF">2025-11-19T00:05:13Z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0x010100B9F8F5507F3CB44D8A3824BE6F364FEB</vt:lpwstr>
  </property>
</Properties>
</file>