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50" r:id="rId6"/>
    <p:sldId id="354" r:id="rId7"/>
    <p:sldId id="3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52EB7-6206-B14F-BF4C-9D3364601A7C}" v="7" dt="2025-10-28T23:26:43.195"/>
    <p1510:client id="{9CE579DA-7F00-D53A-70C4-993602167A79}" v="2" dt="2025-10-28T22:59:53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uberto" userId="S::lruberto@peralta.edu::c584ed16-d52f-4480-bff6-3d401e1b0b02" providerId="AD" clId="Web-{9CE579DA-7F00-D53A-70C4-993602167A79}"/>
    <pc:docChg chg="modSld">
      <pc:chgData name="Laura Ruberto" userId="S::lruberto@peralta.edu::c584ed16-d52f-4480-bff6-3d401e1b0b02" providerId="AD" clId="Web-{9CE579DA-7F00-D53A-70C4-993602167A79}" dt="2025-10-28T22:59:53.756" v="1"/>
      <pc:docMkLst>
        <pc:docMk/>
      </pc:docMkLst>
      <pc:sldChg chg="modSp">
        <pc:chgData name="Laura Ruberto" userId="S::lruberto@peralta.edu::c584ed16-d52f-4480-bff6-3d401e1b0b02" providerId="AD" clId="Web-{9CE579DA-7F00-D53A-70C4-993602167A79}" dt="2025-10-28T22:59:53.756" v="1"/>
        <pc:sldMkLst>
          <pc:docMk/>
          <pc:sldMk cId="2387841587" sldId="350"/>
        </pc:sldMkLst>
        <pc:picChg chg="mod modCrop">
          <ac:chgData name="Laura Ruberto" userId="S::lruberto@peralta.edu::c584ed16-d52f-4480-bff6-3d401e1b0b02" providerId="AD" clId="Web-{9CE579DA-7F00-D53A-70C4-993602167A79}" dt="2025-10-28T22:59:53.756" v="1"/>
          <ac:picMkLst>
            <pc:docMk/>
            <pc:sldMk cId="2387841587" sldId="350"/>
            <ac:picMk id="6" creationId="{30FD059C-56BF-DFF1-5B52-9FF450D9BCA4}"/>
          </ac:picMkLst>
        </pc:picChg>
      </pc:sldChg>
    </pc:docChg>
  </pc:docChgLst>
  <pc:docChgLst>
    <pc:chgData name="Annie Liu" userId="c727143e-2d31-45af-91b1-1c1c6584e12d" providerId="ADAL" clId="{D5A1BD6F-7BEE-57AB-B0B7-8FF9DB935F6F}"/>
    <pc:docChg chg="delSld modSld">
      <pc:chgData name="Annie Liu" userId="c727143e-2d31-45af-91b1-1c1c6584e12d" providerId="ADAL" clId="{D5A1BD6F-7BEE-57AB-B0B7-8FF9DB935F6F}" dt="2025-10-28T23:26:43.195" v="6" actId="2696"/>
      <pc:docMkLst>
        <pc:docMk/>
      </pc:docMkLst>
      <pc:sldChg chg="modSp">
        <pc:chgData name="Annie Liu" userId="c727143e-2d31-45af-91b1-1c1c6584e12d" providerId="ADAL" clId="{D5A1BD6F-7BEE-57AB-B0B7-8FF9DB935F6F}" dt="2025-10-28T23:26:33.636" v="3"/>
        <pc:sldMkLst>
          <pc:docMk/>
          <pc:sldMk cId="2387841587" sldId="350"/>
        </pc:sldMkLst>
        <pc:spChg chg="mod">
          <ac:chgData name="Annie Liu" userId="c727143e-2d31-45af-91b1-1c1c6584e12d" providerId="ADAL" clId="{D5A1BD6F-7BEE-57AB-B0B7-8FF9DB935F6F}" dt="2025-10-28T23:26:33.636" v="3"/>
          <ac:spMkLst>
            <pc:docMk/>
            <pc:sldMk cId="2387841587" sldId="350"/>
            <ac:spMk id="2" creationId="{CC10CB0F-69F4-4C8E-BD62-A79E0E343573}"/>
          </ac:spMkLst>
        </pc:spChg>
      </pc:sldChg>
      <pc:sldChg chg="modSp mod">
        <pc:chgData name="Annie Liu" userId="c727143e-2d31-45af-91b1-1c1c6584e12d" providerId="ADAL" clId="{D5A1BD6F-7BEE-57AB-B0B7-8FF9DB935F6F}" dt="2025-10-28T23:26:26.185" v="2" actId="20577"/>
        <pc:sldMkLst>
          <pc:docMk/>
          <pc:sldMk cId="3168586722" sldId="354"/>
        </pc:sldMkLst>
        <pc:spChg chg="mod">
          <ac:chgData name="Annie Liu" userId="c727143e-2d31-45af-91b1-1c1c6584e12d" providerId="ADAL" clId="{D5A1BD6F-7BEE-57AB-B0B7-8FF9DB935F6F}" dt="2025-10-28T23:26:26.185" v="2" actId="20577"/>
          <ac:spMkLst>
            <pc:docMk/>
            <pc:sldMk cId="3168586722" sldId="354"/>
            <ac:spMk id="2" creationId="{CC10CB0F-69F4-4C8E-BD62-A79E0E343573}"/>
          </ac:spMkLst>
        </pc:spChg>
      </pc:sldChg>
      <pc:sldChg chg="del">
        <pc:chgData name="Annie Liu" userId="c727143e-2d31-45af-91b1-1c1c6584e12d" providerId="ADAL" clId="{D5A1BD6F-7BEE-57AB-B0B7-8FF9DB935F6F}" dt="2025-10-28T23:26:43.195" v="6" actId="2696"/>
        <pc:sldMkLst>
          <pc:docMk/>
          <pc:sldMk cId="3763145422" sldId="356"/>
        </pc:sldMkLst>
      </pc:sldChg>
      <pc:sldChg chg="del">
        <pc:chgData name="Annie Liu" userId="c727143e-2d31-45af-91b1-1c1c6584e12d" providerId="ADAL" clId="{D5A1BD6F-7BEE-57AB-B0B7-8FF9DB935F6F}" dt="2025-10-28T23:26:40.493" v="5" actId="2696"/>
        <pc:sldMkLst>
          <pc:docMk/>
          <pc:sldMk cId="419383786" sldId="358"/>
        </pc:sldMkLst>
      </pc:sldChg>
      <pc:sldChg chg="modSp">
        <pc:chgData name="Annie Liu" userId="c727143e-2d31-45af-91b1-1c1c6584e12d" providerId="ADAL" clId="{D5A1BD6F-7BEE-57AB-B0B7-8FF9DB935F6F}" dt="2025-10-28T23:26:37.225" v="4"/>
        <pc:sldMkLst>
          <pc:docMk/>
          <pc:sldMk cId="324656907" sldId="359"/>
        </pc:sldMkLst>
        <pc:spChg chg="mod">
          <ac:chgData name="Annie Liu" userId="c727143e-2d31-45af-91b1-1c1c6584e12d" providerId="ADAL" clId="{D5A1BD6F-7BEE-57AB-B0B7-8FF9DB935F6F}" dt="2025-10-28T23:26:37.225" v="4"/>
          <ac:spMkLst>
            <pc:docMk/>
            <pc:sldMk cId="324656907" sldId="359"/>
            <ac:spMk id="2" creationId="{F16782C5-2B96-C346-00F7-2FA94E01875E}"/>
          </ac:spMkLst>
        </pc:spChg>
      </pc:sldChg>
    </pc:docChg>
  </pc:docChgLst>
  <pc:docChgLst>
    <pc:chgData name="Annie Liu" userId="S::aliu@peralta.edu::c727143e-2d31-45af-91b1-1c1c6584e12d" providerId="AD" clId="Web-{13A6826B-6B5A-3EF0-25F9-1DA764CEE391}"/>
    <pc:docChg chg="addSld delSld modSld">
      <pc:chgData name="Annie Liu" userId="S::aliu@peralta.edu::c727143e-2d31-45af-91b1-1c1c6584e12d" providerId="AD" clId="Web-{13A6826B-6B5A-3EF0-25F9-1DA764CEE391}" dt="2025-10-27T19:08:17.869" v="41"/>
      <pc:docMkLst>
        <pc:docMk/>
      </pc:docMkLst>
      <pc:sldChg chg="modSp">
        <pc:chgData name="Annie Liu" userId="S::aliu@peralta.edu::c727143e-2d31-45af-91b1-1c1c6584e12d" providerId="AD" clId="Web-{13A6826B-6B5A-3EF0-25F9-1DA764CEE391}" dt="2025-10-27T18:55:29.513" v="6" actId="20577"/>
        <pc:sldMkLst>
          <pc:docMk/>
          <pc:sldMk cId="1425101595" sldId="256"/>
        </pc:sldMkLst>
        <pc:spChg chg="mod">
          <ac:chgData name="Annie Liu" userId="S::aliu@peralta.edu::c727143e-2d31-45af-91b1-1c1c6584e12d" providerId="AD" clId="Web-{13A6826B-6B5A-3EF0-25F9-1DA764CEE391}" dt="2025-10-27T18:55:29.513" v="6" actId="20577"/>
          <ac:spMkLst>
            <pc:docMk/>
            <pc:sldMk cId="1425101595" sldId="256"/>
            <ac:spMk id="3" creationId="{4C8CB45C-2338-F140-BECD-8B0F143AD50C}"/>
          </ac:spMkLst>
        </pc:spChg>
      </pc:sldChg>
      <pc:sldChg chg="addSp delSp modSp">
        <pc:chgData name="Annie Liu" userId="S::aliu@peralta.edu::c727143e-2d31-45af-91b1-1c1c6584e12d" providerId="AD" clId="Web-{13A6826B-6B5A-3EF0-25F9-1DA764CEE391}" dt="2025-10-27T19:04:00.387" v="25" actId="20577"/>
        <pc:sldMkLst>
          <pc:docMk/>
          <pc:sldMk cId="2387841587" sldId="350"/>
        </pc:sldMkLst>
        <pc:spChg chg="mod">
          <ac:chgData name="Annie Liu" userId="S::aliu@peralta.edu::c727143e-2d31-45af-91b1-1c1c6584e12d" providerId="AD" clId="Web-{13A6826B-6B5A-3EF0-25F9-1DA764CEE391}" dt="2025-10-27T19:04:00.387" v="25" actId="20577"/>
          <ac:spMkLst>
            <pc:docMk/>
            <pc:sldMk cId="2387841587" sldId="350"/>
            <ac:spMk id="2" creationId="{CC10CB0F-69F4-4C8E-BD62-A79E0E343573}"/>
          </ac:spMkLst>
        </pc:spChg>
        <pc:spChg chg="mod">
          <ac:chgData name="Annie Liu" userId="S::aliu@peralta.edu::c727143e-2d31-45af-91b1-1c1c6584e12d" providerId="AD" clId="Web-{13A6826B-6B5A-3EF0-25F9-1DA764CEE391}" dt="2025-10-27T19:02:18.419" v="16" actId="20577"/>
          <ac:spMkLst>
            <pc:docMk/>
            <pc:sldMk cId="2387841587" sldId="350"/>
            <ac:spMk id="8" creationId="{950F7320-AF93-8E89-F8A9-1606AE39A774}"/>
          </ac:spMkLst>
        </pc:spChg>
        <pc:picChg chg="add mod">
          <ac:chgData name="Annie Liu" userId="S::aliu@peralta.edu::c727143e-2d31-45af-91b1-1c1c6584e12d" providerId="AD" clId="Web-{13A6826B-6B5A-3EF0-25F9-1DA764CEE391}" dt="2025-10-27T19:03:23.700" v="22" actId="1076"/>
          <ac:picMkLst>
            <pc:docMk/>
            <pc:sldMk cId="2387841587" sldId="350"/>
            <ac:picMk id="6" creationId="{30FD059C-56BF-DFF1-5B52-9FF450D9BCA4}"/>
          </ac:picMkLst>
        </pc:picChg>
      </pc:sldChg>
      <pc:sldChg chg="addSp delSp modSp">
        <pc:chgData name="Annie Liu" userId="S::aliu@peralta.edu::c727143e-2d31-45af-91b1-1c1c6584e12d" providerId="AD" clId="Web-{13A6826B-6B5A-3EF0-25F9-1DA764CEE391}" dt="2025-10-27T19:04:33.153" v="32" actId="1076"/>
        <pc:sldMkLst>
          <pc:docMk/>
          <pc:sldMk cId="3168586722" sldId="354"/>
        </pc:sldMkLst>
        <pc:spChg chg="mod">
          <ac:chgData name="Annie Liu" userId="S::aliu@peralta.edu::c727143e-2d31-45af-91b1-1c1c6584e12d" providerId="AD" clId="Web-{13A6826B-6B5A-3EF0-25F9-1DA764CEE391}" dt="2025-10-27T19:04:03.387" v="26" actId="20577"/>
          <ac:spMkLst>
            <pc:docMk/>
            <pc:sldMk cId="3168586722" sldId="354"/>
            <ac:spMk id="2" creationId="{CC10CB0F-69F4-4C8E-BD62-A79E0E343573}"/>
          </ac:spMkLst>
        </pc:spChg>
        <pc:spChg chg="mod">
          <ac:chgData name="Annie Liu" userId="S::aliu@peralta.edu::c727143e-2d31-45af-91b1-1c1c6584e12d" providerId="AD" clId="Web-{13A6826B-6B5A-3EF0-25F9-1DA764CEE391}" dt="2025-10-27T19:03:54.481" v="23" actId="20577"/>
          <ac:spMkLst>
            <pc:docMk/>
            <pc:sldMk cId="3168586722" sldId="354"/>
            <ac:spMk id="8" creationId="{8EB8122E-C880-418F-A2A6-6DFC99157359}"/>
          </ac:spMkLst>
        </pc:spChg>
        <pc:picChg chg="add mod ord">
          <ac:chgData name="Annie Liu" userId="S::aliu@peralta.edu::c727143e-2d31-45af-91b1-1c1c6584e12d" providerId="AD" clId="Web-{13A6826B-6B5A-3EF0-25F9-1DA764CEE391}" dt="2025-10-27T19:04:33.153" v="32" actId="1076"/>
          <ac:picMkLst>
            <pc:docMk/>
            <pc:sldMk cId="3168586722" sldId="354"/>
            <ac:picMk id="6" creationId="{9D470F48-7CFC-7C7C-79E0-3F9A058D6F8F}"/>
          </ac:picMkLst>
        </pc:picChg>
      </pc:sldChg>
      <pc:sldChg chg="addSp delSp modSp">
        <pc:chgData name="Annie Liu" userId="S::aliu@peralta.edu::c727143e-2d31-45af-91b1-1c1c6584e12d" providerId="AD" clId="Web-{13A6826B-6B5A-3EF0-25F9-1DA764CEE391}" dt="2025-10-27T19:06:15.589" v="39" actId="1076"/>
        <pc:sldMkLst>
          <pc:docMk/>
          <pc:sldMk cId="324656907" sldId="359"/>
        </pc:sldMkLst>
        <pc:spChg chg="mod">
          <ac:chgData name="Annie Liu" userId="S::aliu@peralta.edu::c727143e-2d31-45af-91b1-1c1c6584e12d" providerId="AD" clId="Web-{13A6826B-6B5A-3EF0-25F9-1DA764CEE391}" dt="2025-10-27T19:04:05.419" v="27" actId="20577"/>
          <ac:spMkLst>
            <pc:docMk/>
            <pc:sldMk cId="324656907" sldId="359"/>
            <ac:spMk id="2" creationId="{F16782C5-2B96-C346-00F7-2FA94E01875E}"/>
          </ac:spMkLst>
        </pc:spChg>
        <pc:spChg chg="mod">
          <ac:chgData name="Annie Liu" userId="S::aliu@peralta.edu::c727143e-2d31-45af-91b1-1c1c6584e12d" providerId="AD" clId="Web-{13A6826B-6B5A-3EF0-25F9-1DA764CEE391}" dt="2025-10-27T19:05:51.308" v="34" actId="20577"/>
          <ac:spMkLst>
            <pc:docMk/>
            <pc:sldMk cId="324656907" sldId="359"/>
            <ac:spMk id="6" creationId="{2038AEC7-7DF5-804E-EFC1-7800FD7C60A9}"/>
          </ac:spMkLst>
        </pc:spChg>
        <pc:picChg chg="add mod ord">
          <ac:chgData name="Annie Liu" userId="S::aliu@peralta.edu::c727143e-2d31-45af-91b1-1c1c6584e12d" providerId="AD" clId="Web-{13A6826B-6B5A-3EF0-25F9-1DA764CEE391}" dt="2025-10-27T19:06:15.589" v="39" actId="1076"/>
          <ac:picMkLst>
            <pc:docMk/>
            <pc:sldMk cId="324656907" sldId="359"/>
            <ac:picMk id="7" creationId="{ACFDBF38-59BB-4AD0-BE02-5D396E1369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BCC </a:t>
            </a:r>
            <a:br>
              <a:rPr lang="en-US" sz="2800"/>
            </a:br>
            <a:r>
              <a:rPr lang="en-US" sz="2800"/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>
                <a:latin typeface="Helvetica"/>
                <a:cs typeface="Helvetica"/>
              </a:rPr>
              <a:t>Tuesday, October 28,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2025-2026 BCC Budget by Fund – 10/27/2025 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0F7320-AF93-8E89-F8A9-1606AE39A774}"/>
              </a:ext>
            </a:extLst>
          </p:cNvPr>
          <p:cNvSpPr txBox="1">
            <a:spLocks/>
          </p:cNvSpPr>
          <p:nvPr/>
        </p:nvSpPr>
        <p:spPr>
          <a:xfrm>
            <a:off x="2006054" y="5264470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76.32% of our budget by Fund remaining</a:t>
            </a:r>
            <a:endParaRPr lang="en-US" sz="2800">
              <a:cs typeface="Helvetica"/>
            </a:endParaRPr>
          </a:p>
        </p:txBody>
      </p:sp>
      <p:pic>
        <p:nvPicPr>
          <p:cNvPr id="6" name="Picture 5" descr="A spreadsheet with numbers and symbols&#10;&#10;AI-generated content may be incorrect.">
            <a:extLst>
              <a:ext uri="{FF2B5EF4-FFF2-40B4-BE49-F238E27FC236}">
                <a16:creationId xmlns:a16="http://schemas.microsoft.com/office/drawing/2014/main" id="{30FD059C-56BF-DFF1-5B52-9FF450D9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4" t="280" r="43" b="-280"/>
          <a:stretch>
            <a:fillRect/>
          </a:stretch>
        </p:blipFill>
        <p:spPr>
          <a:xfrm>
            <a:off x="2007140" y="1010939"/>
            <a:ext cx="9595422" cy="37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2025-2026 BCC Budget by Cost Center – 10/27/2025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8122E-C880-418F-A2A6-6DFC9915735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78.78% of our budget by Cost Center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 descr="A spreadsheet with numbers and a few words&#10;&#10;AI-generated content may be incorrect.">
            <a:extLst>
              <a:ext uri="{FF2B5EF4-FFF2-40B4-BE49-F238E27FC236}">
                <a16:creationId xmlns:a16="http://schemas.microsoft.com/office/drawing/2014/main" id="{9D470F48-7CFC-7C7C-79E0-3F9A058D6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45" y="1028296"/>
            <a:ext cx="9799898" cy="34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2C5-2B96-C346-00F7-2FA94E0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2025-2026 BCC Budget by 1351 – 10/27/2025</a:t>
            </a:r>
            <a:endParaRPr lang="en-US">
              <a:latin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38AEC7-7DF5-804E-EFC1-7800FD7C60A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68.35% of our budget by 1351 remaining</a:t>
            </a:r>
            <a:endParaRPr lang="en-US" sz="2800">
              <a:cs typeface="Helvetica"/>
            </a:endParaRPr>
          </a:p>
        </p:txBody>
      </p:sp>
      <p:pic>
        <p:nvPicPr>
          <p:cNvPr id="7" name="Content Placeholder 6" descr="A spreadsheet with numbers and a few dollar bills&#10;&#10;AI-generated content may be incorrect.">
            <a:extLst>
              <a:ext uri="{FF2B5EF4-FFF2-40B4-BE49-F238E27FC236}">
                <a16:creationId xmlns:a16="http://schemas.microsoft.com/office/drawing/2014/main" id="{ACFDBF38-59BB-4AD0-BE02-5D396E136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45" y="1488674"/>
            <a:ext cx="9799898" cy="28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306327bc5a345838215b5afca52c3911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8456d95d7c492f4d5e0f09c61986698b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E6633-6E01-4B65-927A-2EE18DCDCD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C91E7C-85A1-4F27-ABF0-5423B8F2F8EA}">
  <ds:schemaRefs>
    <ds:schemaRef ds:uri="52f00b52-7e93-4f01-997d-22e28a82e10d"/>
    <ds:schemaRef ds:uri="a61a5afc-d57f-40c1-961f-35bbf48c9b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Frame</vt:lpstr>
      <vt:lpstr>     BCC  Budget Advisory Committee </vt:lpstr>
      <vt:lpstr>2025-2026 BCC Budget by Fund – 10/27/2025 </vt:lpstr>
      <vt:lpstr>2025-2026 BCC Budget by Cost Center – 10/27/2025</vt:lpstr>
      <vt:lpstr>2025-2026 BCC Budget by 1351 – 10/27/2025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revision>2</cp:revision>
  <dcterms:created xsi:type="dcterms:W3CDTF">2018-12-14T17:39:32Z</dcterms:created>
  <dcterms:modified xsi:type="dcterms:W3CDTF">2025-10-29T21:00:00Z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