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sldIdLst>
    <p:sldId id="256" r:id="rId5"/>
    <p:sldId id="356" r:id="rId6"/>
    <p:sldId id="350" r:id="rId7"/>
    <p:sldId id="354" r:id="rId8"/>
    <p:sldId id="359" r:id="rId9"/>
    <p:sldId id="360" r:id="rId10"/>
    <p:sldId id="3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230" y="2728354"/>
            <a:ext cx="8795038" cy="14012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BCC </a:t>
            </a:r>
            <a:br>
              <a:rPr lang="en-US" sz="2800"/>
            </a:br>
            <a:r>
              <a:rPr lang="en-US" sz="2800"/>
              <a:t>Budget Advisory Committee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034" y="4204197"/>
            <a:ext cx="8981430" cy="914400"/>
          </a:xfrm>
        </p:spPr>
        <p:txBody>
          <a:bodyPr/>
          <a:lstStyle/>
          <a:p>
            <a:pPr algn="ctr"/>
            <a:r>
              <a:rPr lang="en-US" dirty="0">
                <a:latin typeface="Helvetica"/>
                <a:cs typeface="Helvetica"/>
              </a:rPr>
              <a:t>Tuesday, 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B59A-5459-948C-75F0-F64A3410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Hiring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FEBB-1057-2EC5-C15B-0F5FB004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31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2025-2026 BCC Budget by Fund – 10/14/2025 </a:t>
            </a:r>
            <a:endParaRPr lang="en-US" sz="2200" dirty="0"/>
          </a:p>
        </p:txBody>
      </p:sp>
      <p:pic>
        <p:nvPicPr>
          <p:cNvPr id="5" name="Content Placeholder 4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BE225F67-9B55-2AA5-AFD8-EBD156AA4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805" y="1213493"/>
            <a:ext cx="9520177" cy="357473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0F7320-AF93-8E89-F8A9-1606AE39A774}"/>
              </a:ext>
            </a:extLst>
          </p:cNvPr>
          <p:cNvSpPr txBox="1">
            <a:spLocks/>
          </p:cNvSpPr>
          <p:nvPr/>
        </p:nvSpPr>
        <p:spPr>
          <a:xfrm>
            <a:off x="2006054" y="5264470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49.35% of our budget by Fund remaining</a:t>
            </a:r>
            <a:endParaRPr lang="en-US" sz="280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784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2025-2026 BCC Budget by Cost Center – 10/14/2025</a:t>
            </a:r>
            <a:endParaRPr lang="en-US" sz="2200" dirty="0"/>
          </a:p>
        </p:txBody>
      </p:sp>
      <p:pic>
        <p:nvPicPr>
          <p:cNvPr id="5" name="Content Placeholder 4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5B8FA691-3528-9285-8336-06E5110C0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816" y="1314106"/>
            <a:ext cx="9751670" cy="3343366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B8122E-C880-418F-A2A6-6DFC9915735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42.6% of our budget by Cost Center remaining</a:t>
            </a:r>
            <a:endParaRPr lang="en-US" sz="280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858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2C5-2B96-C346-00F7-2FA94E0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Helvetica"/>
                <a:cs typeface="Helvetica"/>
              </a:rPr>
              <a:t>2025-2026 BCC Budget by 1351 – 10/14/2025</a:t>
            </a:r>
            <a:endParaRPr lang="en-US" dirty="0">
              <a:latin typeface="Helvetica"/>
            </a:endParaRPr>
          </a:p>
        </p:txBody>
      </p:sp>
      <p:pic>
        <p:nvPicPr>
          <p:cNvPr id="4" name="Content Placeholder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DBEC0631-EBBD-FEB5-2119-C0BC174A6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498" t="974" r="406"/>
          <a:stretch/>
        </p:blipFill>
        <p:spPr>
          <a:xfrm>
            <a:off x="1977678" y="1481619"/>
            <a:ext cx="9606209" cy="270115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038AEC7-7DF5-804E-EFC1-7800FD7C60A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31.97% of our budget by 1351 remaining</a:t>
            </a:r>
            <a:endParaRPr lang="en-US" sz="280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65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4FDA-02C6-0D33-2D54-F173798F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14BC-1A3A-049B-BC4C-06E990DE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Helvetica"/>
                <a:cs typeface="Helvetica"/>
              </a:rPr>
              <a:t>2025-2026 BCC Budget by Grant – 10/14/2025</a:t>
            </a:r>
            <a:endParaRPr lang="en-US" dirty="0">
              <a:latin typeface="Helvetica"/>
            </a:endParaRPr>
          </a:p>
        </p:txBody>
      </p:sp>
      <p:pic>
        <p:nvPicPr>
          <p:cNvPr id="4" name="Content Placeholder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BD0AEC17-DB3B-5E5D-EF46-CDA10EA0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498" t="974" r="406"/>
          <a:stretch/>
        </p:blipFill>
        <p:spPr>
          <a:xfrm>
            <a:off x="1977678" y="1481619"/>
            <a:ext cx="9606209" cy="270115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1C7C7E-8125-D754-4E89-48AA84096354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"/>
                <a:cs typeface="Helvetica"/>
              </a:rPr>
              <a:t>31.97% of our budget by grant remaining</a:t>
            </a:r>
            <a:endParaRPr lang="en-US" sz="28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1632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EE28-95BA-415E-4C28-A8EDF118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106878"/>
            <a:ext cx="9604004" cy="1270660"/>
          </a:xfrm>
        </p:spPr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Announcements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F326-76FB-E629-F843-36B19A5C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Helvetica" pitchFamily="2" charset="0"/>
            </a:endParaRPr>
          </a:p>
          <a:p>
            <a:endParaRPr lang="en-US" dirty="0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37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F5507F3CB44D8A3824BE6F364FEB" ma:contentTypeVersion="8" ma:contentTypeDescription="Create a new document." ma:contentTypeScope="" ma:versionID="306327bc5a345838215b5afca52c3911">
  <xsd:schema xmlns:xsd="http://www.w3.org/2001/XMLSchema" xmlns:xs="http://www.w3.org/2001/XMLSchema" xmlns:p="http://schemas.microsoft.com/office/2006/metadata/properties" xmlns:ns2="a61a5afc-d57f-40c1-961f-35bbf48c9b34" xmlns:ns3="52f00b52-7e93-4f01-997d-22e28a82e10d" targetNamespace="http://schemas.microsoft.com/office/2006/metadata/properties" ma:root="true" ma:fieldsID="8456d95d7c492f4d5e0f09c61986698b" ns2:_="" ns3:_="">
    <xsd:import namespace="a61a5afc-d57f-40c1-961f-35bbf48c9b34"/>
    <xsd:import namespace="52f00b52-7e93-4f01-997d-22e28a82e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5afc-d57f-40c1-961f-35bbf48c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00b52-7e93-4f01-997d-22e28a82e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75DE8-939E-49AE-A9A8-0DFA16833221}"/>
</file>

<file path=customXml/itemProps2.xml><?xml version="1.0" encoding="utf-8"?>
<ds:datastoreItem xmlns:ds="http://schemas.openxmlformats.org/officeDocument/2006/customXml" ds:itemID="{B28E6633-6E01-4B65-927A-2EE18DCDCD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6923F1-B051-4991-AC24-88BCE7B18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Frame</vt:lpstr>
      <vt:lpstr>     BCC  Budget Advisory Committee </vt:lpstr>
      <vt:lpstr>Hiring Updates</vt:lpstr>
      <vt:lpstr>2025-2026 BCC Budget by Fund – 10/14/2025 </vt:lpstr>
      <vt:lpstr>2025-2026 BCC Budget by Cost Center – 10/14/2025</vt:lpstr>
      <vt:lpstr>2025-2026 BCC Budget by 1351 – 10/14/2025</vt:lpstr>
      <vt:lpstr>2025-2026 BCC Budget by Grant – 10/14/2025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lastModifiedBy>Annie Liu</cp:lastModifiedBy>
  <cp:revision>120</cp:revision>
  <dcterms:created xsi:type="dcterms:W3CDTF">2018-12-14T17:39:32Z</dcterms:created>
  <dcterms:modified xsi:type="dcterms:W3CDTF">2025-10-28T21:43:38Z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0x010100B9F8F5507F3CB44D8A3824BE6F364FEB</vt:lpwstr>
  </property>
</Properties>
</file>