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sldIdLst>
    <p:sldId id="256" r:id="rId5"/>
    <p:sldId id="361" r:id="rId6"/>
    <p:sldId id="356" r:id="rId7"/>
    <p:sldId id="350" r:id="rId8"/>
    <p:sldId id="354" r:id="rId9"/>
    <p:sldId id="359" r:id="rId10"/>
    <p:sldId id="360" r:id="rId11"/>
    <p:sldId id="3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310F1-6736-C14F-89BC-DC6F400324EF}" v="31" dt="2025-09-23T22:54:47.702"/>
    <p1510:client id="{DBB0BD91-F95B-E398-78D4-A8D49190E7B2}" v="13" dt="2025-09-23T21:24:13.894"/>
    <p1510:client id="{FF9E5298-DFC2-BC03-EE2E-E5F25A4E5DFF}" v="176" dt="2025-09-22T23:12:54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Liu" userId="S::aliu@peralta.edu::c727143e-2d31-45af-91b1-1c1c6584e12d" providerId="AD" clId="Web-{FF9E5298-DFC2-BC03-EE2E-E5F25A4E5DFF}"/>
    <pc:docChg chg="addSld modSld">
      <pc:chgData name="Annie Liu" userId="S::aliu@peralta.edu::c727143e-2d31-45af-91b1-1c1c6584e12d" providerId="AD" clId="Web-{FF9E5298-DFC2-BC03-EE2E-E5F25A4E5DFF}" dt="2025-09-22T23:12:53.533" v="153" actId="20577"/>
      <pc:docMkLst>
        <pc:docMk/>
      </pc:docMkLst>
      <pc:sldChg chg="modSp">
        <pc:chgData name="Annie Liu" userId="S::aliu@peralta.edu::c727143e-2d31-45af-91b1-1c1c6584e12d" providerId="AD" clId="Web-{FF9E5298-DFC2-BC03-EE2E-E5F25A4E5DFF}" dt="2025-09-22T23:12:15.046" v="150" actId="20577"/>
        <pc:sldMkLst>
          <pc:docMk/>
          <pc:sldMk cId="1425101595" sldId="256"/>
        </pc:sldMkLst>
        <pc:spChg chg="mod">
          <ac:chgData name="Annie Liu" userId="S::aliu@peralta.edu::c727143e-2d31-45af-91b1-1c1c6584e12d" providerId="AD" clId="Web-{FF9E5298-DFC2-BC03-EE2E-E5F25A4E5DFF}" dt="2025-09-22T23:12:15.046" v="150" actId="20577"/>
          <ac:spMkLst>
            <pc:docMk/>
            <pc:sldMk cId="1425101595" sldId="256"/>
            <ac:spMk id="3" creationId="{4C8CB45C-2338-F140-BECD-8B0F143AD50C}"/>
          </ac:spMkLst>
        </pc:spChg>
      </pc:sldChg>
      <pc:sldChg chg="addSp delSp modSp">
        <pc:chgData name="Annie Liu" userId="S::aliu@peralta.edu::c727143e-2d31-45af-91b1-1c1c6584e12d" providerId="AD" clId="Web-{FF9E5298-DFC2-BC03-EE2E-E5F25A4E5DFF}" dt="2025-09-22T23:02:36.278" v="115" actId="1076"/>
        <pc:sldMkLst>
          <pc:docMk/>
          <pc:sldMk cId="2387841587" sldId="350"/>
        </pc:sldMkLst>
        <pc:spChg chg="mod">
          <ac:chgData name="Annie Liu" userId="S::aliu@peralta.edu::c727143e-2d31-45af-91b1-1c1c6584e12d" providerId="AD" clId="Web-{FF9E5298-DFC2-BC03-EE2E-E5F25A4E5DFF}" dt="2025-09-22T22:59:36.708" v="70" actId="20577"/>
          <ac:spMkLst>
            <pc:docMk/>
            <pc:sldMk cId="2387841587" sldId="350"/>
            <ac:spMk id="2" creationId="{CC10CB0F-69F4-4C8E-BD62-A79E0E343573}"/>
          </ac:spMkLst>
        </pc:spChg>
        <pc:spChg chg="add del mod">
          <ac:chgData name="Annie Liu" userId="S::aliu@peralta.edu::c727143e-2d31-45af-91b1-1c1c6584e12d" providerId="AD" clId="Web-{FF9E5298-DFC2-BC03-EE2E-E5F25A4E5DFF}" dt="2025-09-22T23:02:24.122" v="111"/>
          <ac:spMkLst>
            <pc:docMk/>
            <pc:sldMk cId="2387841587" sldId="350"/>
            <ac:spMk id="4" creationId="{644A1106-BB48-EBF4-DC94-7657FCE66972}"/>
          </ac:spMkLst>
        </pc:spChg>
        <pc:spChg chg="mod">
          <ac:chgData name="Annie Liu" userId="S::aliu@peralta.edu::c727143e-2d31-45af-91b1-1c1c6584e12d" providerId="AD" clId="Web-{FF9E5298-DFC2-BC03-EE2E-E5F25A4E5DFF}" dt="2025-09-22T23:02:12.668" v="109" actId="20577"/>
          <ac:spMkLst>
            <pc:docMk/>
            <pc:sldMk cId="2387841587" sldId="350"/>
            <ac:spMk id="8" creationId="{950F7320-AF93-8E89-F8A9-1606AE39A774}"/>
          </ac:spMkLst>
        </pc:spChg>
        <pc:picChg chg="del">
          <ac:chgData name="Annie Liu" userId="S::aliu@peralta.edu::c727143e-2d31-45af-91b1-1c1c6584e12d" providerId="AD" clId="Web-{FF9E5298-DFC2-BC03-EE2E-E5F25A4E5DFF}" dt="2025-09-22T23:02:13.090" v="110"/>
          <ac:picMkLst>
            <pc:docMk/>
            <pc:sldMk cId="2387841587" sldId="350"/>
            <ac:picMk id="5" creationId="{BE225F67-9B55-2AA5-AFD8-EBD156AA43A2}"/>
          </ac:picMkLst>
        </pc:picChg>
        <pc:picChg chg="add mod ord">
          <ac:chgData name="Annie Liu" userId="S::aliu@peralta.edu::c727143e-2d31-45af-91b1-1c1c6584e12d" providerId="AD" clId="Web-{FF9E5298-DFC2-BC03-EE2E-E5F25A4E5DFF}" dt="2025-09-22T23:02:36.278" v="115" actId="1076"/>
          <ac:picMkLst>
            <pc:docMk/>
            <pc:sldMk cId="2387841587" sldId="350"/>
            <ac:picMk id="6" creationId="{8FF2D77E-029A-A531-D3B6-85062DA752D6}"/>
          </ac:picMkLst>
        </pc:picChg>
      </pc:sldChg>
      <pc:sldChg chg="addSp delSp modSp">
        <pc:chgData name="Annie Liu" userId="S::aliu@peralta.edu::c727143e-2d31-45af-91b1-1c1c6584e12d" providerId="AD" clId="Web-{FF9E5298-DFC2-BC03-EE2E-E5F25A4E5DFF}" dt="2025-09-22T23:03:53.484" v="121" actId="1076"/>
        <pc:sldMkLst>
          <pc:docMk/>
          <pc:sldMk cId="3168586722" sldId="354"/>
        </pc:sldMkLst>
        <pc:spChg chg="mod">
          <ac:chgData name="Annie Liu" userId="S::aliu@peralta.edu::c727143e-2d31-45af-91b1-1c1c6584e12d" providerId="AD" clId="Web-{FF9E5298-DFC2-BC03-EE2E-E5F25A4E5DFF}" dt="2025-09-22T22:59:46.537" v="74" actId="20577"/>
          <ac:spMkLst>
            <pc:docMk/>
            <pc:sldMk cId="3168586722" sldId="354"/>
            <ac:spMk id="2" creationId="{CC10CB0F-69F4-4C8E-BD62-A79E0E343573}"/>
          </ac:spMkLst>
        </pc:spChg>
        <pc:spChg chg="add del mod">
          <ac:chgData name="Annie Liu" userId="S::aliu@peralta.edu::c727143e-2d31-45af-91b1-1c1c6584e12d" providerId="AD" clId="Web-{FF9E5298-DFC2-BC03-EE2E-E5F25A4E5DFF}" dt="2025-09-22T23:03:50.796" v="120"/>
          <ac:spMkLst>
            <pc:docMk/>
            <pc:sldMk cId="3168586722" sldId="354"/>
            <ac:spMk id="4" creationId="{2BEA33E6-D8BB-FCE0-5B79-A5E9B45ED28E}"/>
          </ac:spMkLst>
        </pc:spChg>
        <pc:spChg chg="mod">
          <ac:chgData name="Annie Liu" userId="S::aliu@peralta.edu::c727143e-2d31-45af-91b1-1c1c6584e12d" providerId="AD" clId="Web-{FF9E5298-DFC2-BC03-EE2E-E5F25A4E5DFF}" dt="2025-09-22T23:03:32.671" v="119" actId="20577"/>
          <ac:spMkLst>
            <pc:docMk/>
            <pc:sldMk cId="3168586722" sldId="354"/>
            <ac:spMk id="8" creationId="{8EB8122E-C880-418F-A2A6-6DFC99157359}"/>
          </ac:spMkLst>
        </pc:spChg>
        <pc:picChg chg="del">
          <ac:chgData name="Annie Liu" userId="S::aliu@peralta.edu::c727143e-2d31-45af-91b1-1c1c6584e12d" providerId="AD" clId="Web-{FF9E5298-DFC2-BC03-EE2E-E5F25A4E5DFF}" dt="2025-09-22T23:03:17.483" v="116"/>
          <ac:picMkLst>
            <pc:docMk/>
            <pc:sldMk cId="3168586722" sldId="354"/>
            <ac:picMk id="5" creationId="{5B8FA691-3528-9285-8336-06E5110C0865}"/>
          </ac:picMkLst>
        </pc:picChg>
        <pc:picChg chg="add mod ord">
          <ac:chgData name="Annie Liu" userId="S::aliu@peralta.edu::c727143e-2d31-45af-91b1-1c1c6584e12d" providerId="AD" clId="Web-{FF9E5298-DFC2-BC03-EE2E-E5F25A4E5DFF}" dt="2025-09-22T23:03:53.484" v="121" actId="1076"/>
          <ac:picMkLst>
            <pc:docMk/>
            <pc:sldMk cId="3168586722" sldId="354"/>
            <ac:picMk id="6" creationId="{CE49A4CA-BDCD-8E12-4AD9-61CBE19B71FA}"/>
          </ac:picMkLst>
        </pc:picChg>
      </pc:sldChg>
      <pc:sldChg chg="modSp">
        <pc:chgData name="Annie Liu" userId="S::aliu@peralta.edu::c727143e-2d31-45af-91b1-1c1c6584e12d" providerId="AD" clId="Web-{FF9E5298-DFC2-BC03-EE2E-E5F25A4E5DFF}" dt="2025-09-22T23:12:05.842" v="149" actId="20577"/>
        <pc:sldMkLst>
          <pc:docMk/>
          <pc:sldMk cId="3763145422" sldId="356"/>
        </pc:sldMkLst>
        <pc:spChg chg="mod">
          <ac:chgData name="Annie Liu" userId="S::aliu@peralta.edu::c727143e-2d31-45af-91b1-1c1c6584e12d" providerId="AD" clId="Web-{FF9E5298-DFC2-BC03-EE2E-E5F25A4E5DFF}" dt="2025-09-22T23:12:05.842" v="149" actId="20577"/>
          <ac:spMkLst>
            <pc:docMk/>
            <pc:sldMk cId="3763145422" sldId="356"/>
            <ac:spMk id="3" creationId="{2603FEBB-1057-2EC5-C15B-0F5FB004C5A3}"/>
          </ac:spMkLst>
        </pc:spChg>
      </pc:sldChg>
      <pc:sldChg chg="addSp modSp">
        <pc:chgData name="Annie Liu" userId="S::aliu@peralta.edu::c727143e-2d31-45af-91b1-1c1c6584e12d" providerId="AD" clId="Web-{FF9E5298-DFC2-BC03-EE2E-E5F25A4E5DFF}" dt="2025-09-22T23:12:53.533" v="153" actId="20577"/>
        <pc:sldMkLst>
          <pc:docMk/>
          <pc:sldMk cId="419383786" sldId="358"/>
        </pc:sldMkLst>
        <pc:spChg chg="add mod">
          <ac:chgData name="Annie Liu" userId="S::aliu@peralta.edu::c727143e-2d31-45af-91b1-1c1c6584e12d" providerId="AD" clId="Web-{FF9E5298-DFC2-BC03-EE2E-E5F25A4E5DFF}" dt="2025-09-22T23:12:53.533" v="153" actId="20577"/>
          <ac:spMkLst>
            <pc:docMk/>
            <pc:sldMk cId="419383786" sldId="358"/>
            <ac:spMk id="5" creationId="{6E7C715E-B774-94DD-46E0-E27B5399D5A0}"/>
          </ac:spMkLst>
        </pc:spChg>
      </pc:sldChg>
      <pc:sldChg chg="addSp delSp modSp">
        <pc:chgData name="Annie Liu" userId="S::aliu@peralta.edu::c727143e-2d31-45af-91b1-1c1c6584e12d" providerId="AD" clId="Web-{FF9E5298-DFC2-BC03-EE2E-E5F25A4E5DFF}" dt="2025-09-22T23:09:04.334" v="129" actId="1076"/>
        <pc:sldMkLst>
          <pc:docMk/>
          <pc:sldMk cId="324656907" sldId="359"/>
        </pc:sldMkLst>
        <pc:spChg chg="mod">
          <ac:chgData name="Annie Liu" userId="S::aliu@peralta.edu::c727143e-2d31-45af-91b1-1c1c6584e12d" providerId="AD" clId="Web-{FF9E5298-DFC2-BC03-EE2E-E5F25A4E5DFF}" dt="2025-09-22T22:59:56.256" v="77" actId="20577"/>
          <ac:spMkLst>
            <pc:docMk/>
            <pc:sldMk cId="324656907" sldId="359"/>
            <ac:spMk id="2" creationId="{F16782C5-2B96-C346-00F7-2FA94E01875E}"/>
          </ac:spMkLst>
        </pc:spChg>
        <pc:spChg chg="add del mod">
          <ac:chgData name="Annie Liu" userId="S::aliu@peralta.edu::c727143e-2d31-45af-91b1-1c1c6584e12d" providerId="AD" clId="Web-{FF9E5298-DFC2-BC03-EE2E-E5F25A4E5DFF}" dt="2025-09-22T23:08:57.223" v="126"/>
          <ac:spMkLst>
            <pc:docMk/>
            <pc:sldMk cId="324656907" sldId="359"/>
            <ac:spMk id="5" creationId="{6706A346-73A3-90AF-D44E-B1D7A75C46FC}"/>
          </ac:spMkLst>
        </pc:spChg>
        <pc:spChg chg="mod">
          <ac:chgData name="Annie Liu" userId="S::aliu@peralta.edu::c727143e-2d31-45af-91b1-1c1c6584e12d" providerId="AD" clId="Web-{FF9E5298-DFC2-BC03-EE2E-E5F25A4E5DFF}" dt="2025-09-22T23:08:29.296" v="124" actId="20577"/>
          <ac:spMkLst>
            <pc:docMk/>
            <pc:sldMk cId="324656907" sldId="359"/>
            <ac:spMk id="6" creationId="{2038AEC7-7DF5-804E-EFC1-7800FD7C60A9}"/>
          </ac:spMkLst>
        </pc:spChg>
        <pc:picChg chg="del">
          <ac:chgData name="Annie Liu" userId="S::aliu@peralta.edu::c727143e-2d31-45af-91b1-1c1c6584e12d" providerId="AD" clId="Web-{FF9E5298-DFC2-BC03-EE2E-E5F25A4E5DFF}" dt="2025-09-22T23:08:31.718" v="125"/>
          <ac:picMkLst>
            <pc:docMk/>
            <pc:sldMk cId="324656907" sldId="359"/>
            <ac:picMk id="4" creationId="{DBEC0631-EBBD-FEB5-2119-C0BC174A6367}"/>
          </ac:picMkLst>
        </pc:picChg>
        <pc:picChg chg="add mod ord">
          <ac:chgData name="Annie Liu" userId="S::aliu@peralta.edu::c727143e-2d31-45af-91b1-1c1c6584e12d" providerId="AD" clId="Web-{FF9E5298-DFC2-BC03-EE2E-E5F25A4E5DFF}" dt="2025-09-22T23:09:04.334" v="129" actId="1076"/>
          <ac:picMkLst>
            <pc:docMk/>
            <pc:sldMk cId="324656907" sldId="359"/>
            <ac:picMk id="7" creationId="{86E573D6-E296-CFA5-8F5C-8C3C6BA5281A}"/>
          </ac:picMkLst>
        </pc:picChg>
      </pc:sldChg>
      <pc:sldChg chg="addSp delSp modSp add replId">
        <pc:chgData name="Annie Liu" userId="S::aliu@peralta.edu::c727143e-2d31-45af-91b1-1c1c6584e12d" providerId="AD" clId="Web-{FF9E5298-DFC2-BC03-EE2E-E5F25A4E5DFF}" dt="2025-09-22T23:10:23.892" v="139" actId="1076"/>
        <pc:sldMkLst>
          <pc:docMk/>
          <pc:sldMk cId="513750802" sldId="360"/>
        </pc:sldMkLst>
        <pc:spChg chg="mod">
          <ac:chgData name="Annie Liu" userId="S::aliu@peralta.edu::c727143e-2d31-45af-91b1-1c1c6584e12d" providerId="AD" clId="Web-{FF9E5298-DFC2-BC03-EE2E-E5F25A4E5DFF}" dt="2025-09-22T23:00:10.335" v="82" actId="20577"/>
          <ac:spMkLst>
            <pc:docMk/>
            <pc:sldMk cId="513750802" sldId="360"/>
            <ac:spMk id="2" creationId="{12146130-32C0-82E1-0535-95C98B77E71D}"/>
          </ac:spMkLst>
        </pc:spChg>
        <pc:spChg chg="add del mod">
          <ac:chgData name="Annie Liu" userId="S::aliu@peralta.edu::c727143e-2d31-45af-91b1-1c1c6584e12d" providerId="AD" clId="Web-{FF9E5298-DFC2-BC03-EE2E-E5F25A4E5DFF}" dt="2025-09-22T23:10:15.563" v="136"/>
          <ac:spMkLst>
            <pc:docMk/>
            <pc:sldMk cId="513750802" sldId="360"/>
            <ac:spMk id="5" creationId="{84B07F2B-5C3D-FFBD-7535-16BD61ECA213}"/>
          </ac:spMkLst>
        </pc:spChg>
        <pc:spChg chg="mod">
          <ac:chgData name="Annie Liu" userId="S::aliu@peralta.edu::c727143e-2d31-45af-91b1-1c1c6584e12d" providerId="AD" clId="Web-{FF9E5298-DFC2-BC03-EE2E-E5F25A4E5DFF}" dt="2025-09-22T23:10:15.438" v="135" actId="20577"/>
          <ac:spMkLst>
            <pc:docMk/>
            <pc:sldMk cId="513750802" sldId="360"/>
            <ac:spMk id="6" creationId="{FE6BDD24-04CE-AF0B-C742-4A98E5370BCC}"/>
          </ac:spMkLst>
        </pc:spChg>
        <pc:picChg chg="del">
          <ac:chgData name="Annie Liu" userId="S::aliu@peralta.edu::c727143e-2d31-45af-91b1-1c1c6584e12d" providerId="AD" clId="Web-{FF9E5298-DFC2-BC03-EE2E-E5F25A4E5DFF}" dt="2025-09-22T23:00:12.304" v="83"/>
          <ac:picMkLst>
            <pc:docMk/>
            <pc:sldMk cId="513750802" sldId="360"/>
            <ac:picMk id="4" creationId="{DAE36329-9C56-A514-CF8C-156E9F4379B0}"/>
          </ac:picMkLst>
        </pc:picChg>
        <pc:picChg chg="add mod ord">
          <ac:chgData name="Annie Liu" userId="S::aliu@peralta.edu::c727143e-2d31-45af-91b1-1c1c6584e12d" providerId="AD" clId="Web-{FF9E5298-DFC2-BC03-EE2E-E5F25A4E5DFF}" dt="2025-09-22T23:10:23.892" v="139" actId="1076"/>
          <ac:picMkLst>
            <pc:docMk/>
            <pc:sldMk cId="513750802" sldId="360"/>
            <ac:picMk id="7" creationId="{7169217A-9946-D67E-437A-F211FDD4C526}"/>
          </ac:picMkLst>
        </pc:picChg>
      </pc:sldChg>
    </pc:docChg>
  </pc:docChgLst>
  <pc:docChgLst>
    <pc:chgData name="Annie Liu" userId="c727143e-2d31-45af-91b1-1c1c6584e12d" providerId="ADAL" clId="{D5A1BD6F-7BEE-57AB-B0B7-8FF9DB935F6F}"/>
    <pc:docChg chg="modSld">
      <pc:chgData name="Annie Liu" userId="c727143e-2d31-45af-91b1-1c1c6584e12d" providerId="ADAL" clId="{D5A1BD6F-7BEE-57AB-B0B7-8FF9DB935F6F}" dt="2025-09-23T22:54:47.702" v="30" actId="20577"/>
      <pc:docMkLst>
        <pc:docMk/>
      </pc:docMkLst>
      <pc:sldChg chg="modSp mod">
        <pc:chgData name="Annie Liu" userId="c727143e-2d31-45af-91b1-1c1c6584e12d" providerId="ADAL" clId="{D5A1BD6F-7BEE-57AB-B0B7-8FF9DB935F6F}" dt="2025-09-23T22:54:47.702" v="30" actId="20577"/>
        <pc:sldMkLst>
          <pc:docMk/>
          <pc:sldMk cId="513750802" sldId="360"/>
        </pc:sldMkLst>
        <pc:spChg chg="mod">
          <ac:chgData name="Annie Liu" userId="c727143e-2d31-45af-91b1-1c1c6584e12d" providerId="ADAL" clId="{D5A1BD6F-7BEE-57AB-B0B7-8FF9DB935F6F}" dt="2025-09-23T22:54:47.702" v="30" actId="20577"/>
          <ac:spMkLst>
            <pc:docMk/>
            <pc:sldMk cId="513750802" sldId="360"/>
            <ac:spMk id="6" creationId="{FE6BDD24-04CE-AF0B-C742-4A98E5370BCC}"/>
          </ac:spMkLst>
        </pc:spChg>
      </pc:sldChg>
    </pc:docChg>
  </pc:docChgLst>
  <pc:docChgLst>
    <pc:chgData name="Annie Liu" userId="S::aliu@peralta.edu::c727143e-2d31-45af-91b1-1c1c6584e12d" providerId="AD" clId="Web-{DBB0BD91-F95B-E398-78D4-A8D49190E7B2}"/>
    <pc:docChg chg="addSld modSld">
      <pc:chgData name="Annie Liu" userId="S::aliu@peralta.edu::c727143e-2d31-45af-91b1-1c1c6584e12d" providerId="AD" clId="Web-{DBB0BD91-F95B-E398-78D4-A8D49190E7B2}" dt="2025-09-23T21:24:12.753" v="10" actId="20577"/>
      <pc:docMkLst>
        <pc:docMk/>
      </pc:docMkLst>
      <pc:sldChg chg="modSp">
        <pc:chgData name="Annie Liu" userId="S::aliu@peralta.edu::c727143e-2d31-45af-91b1-1c1c6584e12d" providerId="AD" clId="Web-{DBB0BD91-F95B-E398-78D4-A8D49190E7B2}" dt="2025-09-23T21:24:12.753" v="10" actId="20577"/>
        <pc:sldMkLst>
          <pc:docMk/>
          <pc:sldMk cId="1425101595" sldId="256"/>
        </pc:sldMkLst>
        <pc:spChg chg="mod">
          <ac:chgData name="Annie Liu" userId="S::aliu@peralta.edu::c727143e-2d31-45af-91b1-1c1c6584e12d" providerId="AD" clId="Web-{DBB0BD91-F95B-E398-78D4-A8D49190E7B2}" dt="2025-09-23T21:24:12.753" v="10" actId="20577"/>
          <ac:spMkLst>
            <pc:docMk/>
            <pc:sldMk cId="1425101595" sldId="256"/>
            <ac:spMk id="2" creationId="{ADC74560-C214-914D-A9C9-76B2EF205D69}"/>
          </ac:spMkLst>
        </pc:spChg>
      </pc:sldChg>
      <pc:sldChg chg="addSp delSp modSp new">
        <pc:chgData name="Annie Liu" userId="S::aliu@peralta.edu::c727143e-2d31-45af-91b1-1c1c6584e12d" providerId="AD" clId="Web-{DBB0BD91-F95B-E398-78D4-A8D49190E7B2}" dt="2025-09-23T21:23:59.222" v="8" actId="1076"/>
        <pc:sldMkLst>
          <pc:docMk/>
          <pc:sldMk cId="942805350" sldId="361"/>
        </pc:sldMkLst>
        <pc:spChg chg="mod">
          <ac:chgData name="Annie Liu" userId="S::aliu@peralta.edu::c727143e-2d31-45af-91b1-1c1c6584e12d" providerId="AD" clId="Web-{DBB0BD91-F95B-E398-78D4-A8D49190E7B2}" dt="2025-09-23T21:23:40.143" v="3" actId="20577"/>
          <ac:spMkLst>
            <pc:docMk/>
            <pc:sldMk cId="942805350" sldId="361"/>
            <ac:spMk id="2" creationId="{3F7B35CC-40B9-84E7-5470-AD70C72553A0}"/>
          </ac:spMkLst>
        </pc:spChg>
        <pc:spChg chg="del">
          <ac:chgData name="Annie Liu" userId="S::aliu@peralta.edu::c727143e-2d31-45af-91b1-1c1c6584e12d" providerId="AD" clId="Web-{DBB0BD91-F95B-E398-78D4-A8D49190E7B2}" dt="2025-09-23T21:23:22.439" v="1"/>
          <ac:spMkLst>
            <pc:docMk/>
            <pc:sldMk cId="942805350" sldId="361"/>
            <ac:spMk id="3" creationId="{396AA70C-278E-D59D-9636-DF40ACB2F30B}"/>
          </ac:spMkLst>
        </pc:spChg>
        <pc:picChg chg="add mod ord">
          <ac:chgData name="Annie Liu" userId="S::aliu@peralta.edu::c727143e-2d31-45af-91b1-1c1c6584e12d" providerId="AD" clId="Web-{DBB0BD91-F95B-E398-78D4-A8D49190E7B2}" dt="2025-09-23T21:23:59.222" v="8" actId="1076"/>
          <ac:picMkLst>
            <pc:docMk/>
            <pc:sldMk cId="942805350" sldId="361"/>
            <ac:picMk id="4" creationId="{6D1E6660-4581-088A-40C5-37E502A48A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584" y="1"/>
            <a:ext cx="383996" cy="63563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56" y="2882419"/>
            <a:ext cx="8795038" cy="1401291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6" y="4283710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867248"/>
                </a:solidFill>
                <a:latin typeface="Helvetica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99EBF-486A-EB4B-BF0B-B6827F79E6D5}"/>
              </a:ext>
            </a:extLst>
          </p:cNvPr>
          <p:cNvCxnSpPr>
            <a:cxnSpLocks/>
          </p:cNvCxnSpPr>
          <p:nvPr userDrawn="1"/>
        </p:nvCxnSpPr>
        <p:spPr>
          <a:xfrm>
            <a:off x="11799176" y="-6059"/>
            <a:ext cx="24816" cy="6362409"/>
          </a:xfrm>
          <a:prstGeom prst="line">
            <a:avLst/>
          </a:prstGeom>
          <a:ln w="3175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199EB9-6B7B-CC4D-8612-B83B42EC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25" r="4080"/>
          <a:stretch/>
        </p:blipFill>
        <p:spPr>
          <a:xfrm>
            <a:off x="1903975" y="6298"/>
            <a:ext cx="2743200" cy="20577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87519A-A941-B04B-A1AA-CF537DAE4457}"/>
              </a:ext>
            </a:extLst>
          </p:cNvPr>
          <p:cNvSpPr/>
          <p:nvPr userDrawn="1"/>
        </p:nvSpPr>
        <p:spPr>
          <a:xfrm>
            <a:off x="0" y="6297"/>
            <a:ext cx="2304287" cy="20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89900-A18C-4F41-930B-831995763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6306" r="7738"/>
          <a:stretch/>
        </p:blipFill>
        <p:spPr>
          <a:xfrm>
            <a:off x="9202683" y="0"/>
            <a:ext cx="2600227" cy="206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394BA-9743-1D4C-B379-0AE508227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7272"/>
          <a:stretch/>
        </p:blipFill>
        <p:spPr>
          <a:xfrm>
            <a:off x="4647175" y="265162"/>
            <a:ext cx="2668397" cy="14846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8F889E-0A9F-B04E-8EB1-CC666297B2F6}"/>
              </a:ext>
            </a:extLst>
          </p:cNvPr>
          <p:cNvSpPr/>
          <p:nvPr userDrawn="1"/>
        </p:nvSpPr>
        <p:spPr>
          <a:xfrm>
            <a:off x="7292769" y="5447"/>
            <a:ext cx="2200095" cy="2046365"/>
          </a:xfrm>
          <a:prstGeom prst="rect">
            <a:avLst/>
          </a:prstGeom>
          <a:solidFill>
            <a:srgbClr val="867248"/>
          </a:solidFill>
          <a:ln>
            <a:solidFill>
              <a:srgbClr val="867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5CFBF6-04C8-5046-8F61-900478F76728}"/>
              </a:ext>
            </a:extLst>
          </p:cNvPr>
          <p:cNvCxnSpPr/>
          <p:nvPr userDrawn="1"/>
        </p:nvCxnSpPr>
        <p:spPr>
          <a:xfrm>
            <a:off x="0" y="2064004"/>
            <a:ext cx="11811584" cy="0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162" y="1716024"/>
            <a:ext cx="4577790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164" y="1716024"/>
            <a:ext cx="4579436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4416" y="0"/>
            <a:ext cx="9604004" cy="1600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416" y="1404171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4416" y="2332990"/>
            <a:ext cx="4576449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38" y="1404171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338" y="2332990"/>
            <a:ext cx="4571878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03" y="-12358"/>
            <a:ext cx="1757610" cy="125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16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0"/>
            <a:ext cx="384048" cy="608990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A63D8-0693-6B40-B693-EFBA0797BA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903" y="2399454"/>
            <a:ext cx="1745253" cy="1173892"/>
          </a:xfrm>
          <a:prstGeom prst="rect">
            <a:avLst/>
          </a:prstGeom>
          <a:ln>
            <a:solidFill>
              <a:srgbClr val="867248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0820-95F1-5E48-A2EA-1CD443F31CAB}"/>
              </a:ext>
            </a:extLst>
          </p:cNvPr>
          <p:cNvCxnSpPr>
            <a:cxnSpLocks/>
          </p:cNvCxnSpPr>
          <p:nvPr userDrawn="1"/>
        </p:nvCxnSpPr>
        <p:spPr>
          <a:xfrm>
            <a:off x="11815864" y="0"/>
            <a:ext cx="0" cy="6089904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3DBFA-B8AD-8E45-87C8-8B5AE9AB10C0}"/>
              </a:ext>
            </a:extLst>
          </p:cNvPr>
          <p:cNvSpPr/>
          <p:nvPr userDrawn="1"/>
        </p:nvSpPr>
        <p:spPr>
          <a:xfrm>
            <a:off x="-6451" y="3585204"/>
            <a:ext cx="1747158" cy="1282012"/>
          </a:xfrm>
          <a:prstGeom prst="rect">
            <a:avLst/>
          </a:prstGeom>
          <a:solidFill>
            <a:srgbClr val="867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7DCDA8-314C-894D-8563-55E276473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7548" t="5206" r="10121"/>
          <a:stretch/>
        </p:blipFill>
        <p:spPr>
          <a:xfrm>
            <a:off x="0" y="4867215"/>
            <a:ext cx="1740707" cy="1520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080A8A-3166-C14B-924B-5137DA35C1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4" y="1226061"/>
            <a:ext cx="1747158" cy="1161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30054B-6F3F-1E40-8016-66F39144AF77}"/>
              </a:ext>
            </a:extLst>
          </p:cNvPr>
          <p:cNvSpPr/>
          <p:nvPr userDrawn="1"/>
        </p:nvSpPr>
        <p:spPr>
          <a:xfrm>
            <a:off x="0" y="6388060"/>
            <a:ext cx="1747158" cy="469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CF0C9-F03A-0845-A971-E56D5D0D1A27}"/>
              </a:ext>
            </a:extLst>
          </p:cNvPr>
          <p:cNvCxnSpPr>
            <a:cxnSpLocks/>
          </p:cNvCxnSpPr>
          <p:nvPr userDrawn="1"/>
        </p:nvCxnSpPr>
        <p:spPr>
          <a:xfrm>
            <a:off x="1728350" y="0"/>
            <a:ext cx="18808" cy="6858000"/>
          </a:xfrm>
          <a:prstGeom prst="line">
            <a:avLst/>
          </a:prstGeom>
          <a:ln w="25400">
            <a:solidFill>
              <a:srgbClr val="867248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6AFFEB-2E2F-C74D-8E00-D755AF2B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162" y="1806829"/>
            <a:ext cx="9604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6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4560-C214-914D-A9C9-76B2EF2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230" y="2728354"/>
            <a:ext cx="8795038" cy="14012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>
                <a:cs typeface="Helvetica"/>
              </a:rPr>
              <a:t>BCC</a:t>
            </a:r>
            <a:br>
              <a:rPr lang="en-US" sz="2800"/>
            </a:br>
            <a:r>
              <a:rPr lang="en-US" sz="2800">
                <a:latin typeface="Helvetica"/>
                <a:cs typeface="Helvetica"/>
              </a:rPr>
              <a:t>Budget Advisory Committee</a:t>
            </a:r>
            <a:br>
              <a:rPr lang="en-US" sz="28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B45C-2338-F140-BECD-8B0F143A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034" y="4204197"/>
            <a:ext cx="8981430" cy="914400"/>
          </a:xfrm>
        </p:spPr>
        <p:txBody>
          <a:bodyPr/>
          <a:lstStyle/>
          <a:p>
            <a:pPr algn="ctr"/>
            <a:r>
              <a:rPr lang="en-US">
                <a:latin typeface="Helvetica"/>
                <a:cs typeface="Helvetica"/>
              </a:rPr>
              <a:t>Tuesday, September 23,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35CC-40B9-84E7-5470-AD70C725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500" b="1">
                <a:solidFill>
                  <a:schemeClr val="accent1"/>
                </a:solidFill>
                <a:latin typeface="Arial"/>
                <a:cs typeface="Arial"/>
              </a:rPr>
              <a:t>Institutional Self-Evaluation</a:t>
            </a:r>
            <a:endParaRPr lang="en-US">
              <a:cs typeface="Helvetica" pitchFamily="2" charset="0"/>
            </a:endParaRPr>
          </a:p>
        </p:txBody>
      </p:sp>
      <p:pic>
        <p:nvPicPr>
          <p:cNvPr id="4" name="Content Placeholder 3" descr="A diagram of a strategic plan&#10;&#10;AI-generated content may be incorrect.">
            <a:extLst>
              <a:ext uri="{FF2B5EF4-FFF2-40B4-BE49-F238E27FC236}">
                <a16:creationId xmlns:a16="http://schemas.microsoft.com/office/drawing/2014/main" id="{6D1E6660-4581-088A-40C5-37E502A48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84" y="1259500"/>
            <a:ext cx="9607180" cy="53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B59A-5459-948C-75F0-F64A3410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Hiring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FEBB-1057-2EC5-C15B-0F5FB004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VPI interviews are currently underway</a:t>
            </a:r>
          </a:p>
          <a:p>
            <a:r>
              <a:rPr lang="en-US" sz="2800">
                <a:latin typeface="Helvetica"/>
                <a:cs typeface="Helvetica"/>
              </a:rPr>
              <a:t>EOPS Coordinator</a:t>
            </a:r>
          </a:p>
          <a:p>
            <a:r>
              <a:rPr lang="en-US" sz="2800">
                <a:latin typeface="Helvetica"/>
                <a:cs typeface="Helvetica"/>
              </a:rPr>
              <a:t>Student Accessibility Services Staff Assistant</a:t>
            </a:r>
          </a:p>
          <a:p>
            <a:r>
              <a:rPr lang="en-US" sz="2800">
                <a:latin typeface="Helvetica"/>
                <a:cs typeface="Helvetica"/>
              </a:rPr>
              <a:t>Director of Campus Life &amp; Student Activities</a:t>
            </a:r>
          </a:p>
        </p:txBody>
      </p:sp>
    </p:spTree>
    <p:extLst>
      <p:ext uri="{BB962C8B-B14F-4D97-AF65-F5344CB8AC3E}">
        <p14:creationId xmlns:p14="http://schemas.microsoft.com/office/powerpoint/2010/main" val="376314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2025-2026 BCC Budget by Fund – 9/22/2025 </a:t>
            </a:r>
            <a:endParaRPr lang="en-US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0F7320-AF93-8E89-F8A9-1606AE39A774}"/>
              </a:ext>
            </a:extLst>
          </p:cNvPr>
          <p:cNvSpPr txBox="1">
            <a:spLocks/>
          </p:cNvSpPr>
          <p:nvPr/>
        </p:nvSpPr>
        <p:spPr>
          <a:xfrm>
            <a:off x="2006054" y="5264470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88.03% of our budget by Fund remaining</a:t>
            </a:r>
            <a:endParaRPr lang="en-US" sz="2800">
              <a:cs typeface="Helvetica"/>
            </a:endParaRPr>
          </a:p>
        </p:txBody>
      </p:sp>
      <p:pic>
        <p:nvPicPr>
          <p:cNvPr id="6" name="Content Placeholder 5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8FF2D77E-029A-A531-D3B6-85062DA75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987" y="1267226"/>
            <a:ext cx="9596771" cy="34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2025-2026 BCC Budget by Cost Center – 9/22/2025</a:t>
            </a:r>
            <a:endParaRPr lang="en-US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B8122E-C880-418F-A2A6-6DFC9915735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88.44% of our budget by Cost Center remaining</a:t>
            </a:r>
            <a:endParaRPr lang="en-US" sz="2800">
              <a:cs typeface="Helvetica"/>
            </a:endParaRPr>
          </a:p>
        </p:txBody>
      </p:sp>
      <p:pic>
        <p:nvPicPr>
          <p:cNvPr id="6" name="Content Placeholder 5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CE49A4CA-BDCD-8E12-4AD9-61CBE19B7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11" y="1412926"/>
            <a:ext cx="9610455" cy="34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2C5-2B96-C346-00F7-2FA94E01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/>
                <a:cs typeface="Helvetica"/>
              </a:rPr>
              <a:t>2025-2026 BCC Budget by 1351 – 9/22/2025</a:t>
            </a:r>
            <a:endParaRPr lang="en-US">
              <a:latin typeface="Helvetic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38AEC7-7DF5-804E-EFC1-7800FD7C60A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76.5% of our budget by 1351 remaining</a:t>
            </a:r>
            <a:endParaRPr lang="en-US" sz="2800">
              <a:cs typeface="Helvetica"/>
            </a:endParaRPr>
          </a:p>
        </p:txBody>
      </p:sp>
      <p:pic>
        <p:nvPicPr>
          <p:cNvPr id="7" name="Content Placeholder 6" descr="A spreadsheet with numbers and dollar signs&#10;&#10;AI-generated content may be incorrect.">
            <a:extLst>
              <a:ext uri="{FF2B5EF4-FFF2-40B4-BE49-F238E27FC236}">
                <a16:creationId xmlns:a16="http://schemas.microsoft.com/office/drawing/2014/main" id="{86E573D6-E296-CFA5-8F5C-8C3C6BA52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255" y="1541404"/>
            <a:ext cx="9597341" cy="30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0CE5-F2C3-AA06-0BE6-B24A9FD00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6130-32C0-82E1-0535-95C98B77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/>
                <a:cs typeface="Helvetica"/>
              </a:rPr>
              <a:t>2025-2026 BCC Grant List – 9/22/2025</a:t>
            </a:r>
            <a:endParaRPr lang="en-US">
              <a:latin typeface="Helvetic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6BDD24-04CE-AF0B-C742-4A98E5370BCC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85.79% of our budget by grants remaining</a:t>
            </a:r>
            <a:endParaRPr lang="en-US" sz="2800">
              <a:cs typeface="Helvetica"/>
            </a:endParaRPr>
          </a:p>
        </p:txBody>
      </p:sp>
      <p:pic>
        <p:nvPicPr>
          <p:cNvPr id="7" name="Content Placeholder 6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7169217A-9946-D67E-437A-F211FDD4C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356" y="1646468"/>
            <a:ext cx="9774430" cy="16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EE28-95BA-415E-4C28-A8EDF118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106878"/>
            <a:ext cx="9604004" cy="1270660"/>
          </a:xfrm>
        </p:spPr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Announcements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2F326-76FB-E629-F843-36B19A5C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Helvetica" pitchFamily="2" charset="0"/>
            </a:endParaRPr>
          </a:p>
          <a:p>
            <a:endParaRPr lang="en-US">
              <a:cs typeface="Helvetica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7C715E-B774-94DD-46E0-E27B5399D5A0}"/>
              </a:ext>
            </a:extLst>
          </p:cNvPr>
          <p:cNvSpPr txBox="1">
            <a:spLocks/>
          </p:cNvSpPr>
          <p:nvPr/>
        </p:nvSpPr>
        <p:spPr>
          <a:xfrm>
            <a:off x="2042111" y="1797684"/>
            <a:ext cx="9610455" cy="4711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Helvetica"/>
                <a:cs typeface="Helvetica"/>
              </a:rPr>
              <a:t>BCC Townhall: Thursday, 10/9/2025, 12:30-1:30pm Atrium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CC Te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6676"/>
      </a:accent1>
      <a:accent2>
        <a:srgbClr val="00667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F5507F3CB44D8A3824BE6F364FEB" ma:contentTypeVersion="8" ma:contentTypeDescription="Create a new document." ma:contentTypeScope="" ma:versionID="47d4b8a802ead5f056433d3e3e25e68e">
  <xsd:schema xmlns:xsd="http://www.w3.org/2001/XMLSchema" xmlns:xs="http://www.w3.org/2001/XMLSchema" xmlns:p="http://schemas.microsoft.com/office/2006/metadata/properties" xmlns:ns2="a61a5afc-d57f-40c1-961f-35bbf48c9b34" xmlns:ns3="52f00b52-7e93-4f01-997d-22e28a82e10d" targetNamespace="http://schemas.microsoft.com/office/2006/metadata/properties" ma:root="true" ma:fieldsID="f5526cf7b2e0fef668e8bc2015508f0c" ns2:_="" ns3:_="">
    <xsd:import namespace="a61a5afc-d57f-40c1-961f-35bbf48c9b34"/>
    <xsd:import namespace="52f00b52-7e93-4f01-997d-22e28a82e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5afc-d57f-40c1-961f-35bbf48c9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00b52-7e93-4f01-997d-22e28a82e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E6633-6E01-4B65-927A-2EE18DCDCD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6923F1-B051-4991-AC24-88BCE7B181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C7A83-74AC-42A2-87BE-C88F3E5B1155}">
  <ds:schemaRefs>
    <ds:schemaRef ds:uri="52f00b52-7e93-4f01-997d-22e28a82e10d"/>
    <ds:schemaRef ds:uri="a61a5afc-d57f-40c1-961f-35bbf48c9b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Frame</vt:lpstr>
      <vt:lpstr>     BCC Budget Advisory Committee </vt:lpstr>
      <vt:lpstr>Institutional Self-Evaluation</vt:lpstr>
      <vt:lpstr>Hiring Updates</vt:lpstr>
      <vt:lpstr>2025-2026 BCC Budget by Fund – 9/22/2025 </vt:lpstr>
      <vt:lpstr>2025-2026 BCC Budget by Cost Center – 9/22/2025</vt:lpstr>
      <vt:lpstr>2025-2026 BCC Budget by 1351 – 9/22/2025</vt:lpstr>
      <vt:lpstr>2025-2026 BCC Grant List – 9/22/2025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Bridges</dc:creator>
  <cp:revision>1</cp:revision>
  <dcterms:created xsi:type="dcterms:W3CDTF">2018-12-14T17:39:32Z</dcterms:created>
  <dcterms:modified xsi:type="dcterms:W3CDTF">2025-09-23T22:55:26Z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0x010100B9F8F5507F3CB44D8A3824BE6F364FEB</vt:lpwstr>
  </property>
</Properties>
</file>