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4" r:id="rId6"/>
    <p:sldId id="276" r:id="rId7"/>
    <p:sldId id="257" r:id="rId8"/>
    <p:sldId id="273" r:id="rId9"/>
    <p:sldId id="275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7D4E"/>
    <a:srgbClr val="007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05A941-2A8D-EA91-F203-72E48274DDA2}" v="6" dt="2025-06-12T21:10:16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9"/>
    <p:restoredTop sz="96327"/>
  </p:normalViewPr>
  <p:slideViewPr>
    <p:cSldViewPr snapToGrid="0">
      <p:cViewPr varScale="1">
        <p:scale>
          <a:sx n="112" d="100"/>
          <a:sy n="112" d="100"/>
        </p:scale>
        <p:origin x="20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Liu" userId="S::aliu@peralta.edu::c727143e-2d31-45af-91b1-1c1c6584e12d" providerId="AD" clId="Web-{EF05A941-2A8D-EA91-F203-72E48274DDA2}"/>
    <pc:docChg chg="modSld">
      <pc:chgData name="Annie Liu" userId="S::aliu@peralta.edu::c727143e-2d31-45af-91b1-1c1c6584e12d" providerId="AD" clId="Web-{EF05A941-2A8D-EA91-F203-72E48274DDA2}" dt="2025-06-12T21:10:16.296" v="4" actId="1076"/>
      <pc:docMkLst>
        <pc:docMk/>
      </pc:docMkLst>
      <pc:sldChg chg="modSp">
        <pc:chgData name="Annie Liu" userId="S::aliu@peralta.edu::c727143e-2d31-45af-91b1-1c1c6584e12d" providerId="AD" clId="Web-{EF05A941-2A8D-EA91-F203-72E48274DDA2}" dt="2025-06-12T21:10:16.296" v="4" actId="1076"/>
        <pc:sldMkLst>
          <pc:docMk/>
          <pc:sldMk cId="3266107292" sldId="256"/>
        </pc:sldMkLst>
        <pc:spChg chg="mod">
          <ac:chgData name="Annie Liu" userId="S::aliu@peralta.edu::c727143e-2d31-45af-91b1-1c1c6584e12d" providerId="AD" clId="Web-{EF05A941-2A8D-EA91-F203-72E48274DDA2}" dt="2025-06-12T21:10:16.296" v="4" actId="1076"/>
          <ac:spMkLst>
            <pc:docMk/>
            <pc:sldMk cId="3266107292" sldId="256"/>
            <ac:spMk id="6" creationId="{5FBFC9BF-3259-9D7F-1375-1B5A2B1CB99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igh angle view of a building&#10;&#10;Description automatically generated">
            <a:extLst>
              <a:ext uri="{FF2B5EF4-FFF2-40B4-BE49-F238E27FC236}">
                <a16:creationId xmlns:a16="http://schemas.microsoft.com/office/drawing/2014/main" id="{64D5C3FF-1858-64CE-E057-7D3423B745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FD89FA-E501-727D-FD75-9705B06B4610}"/>
              </a:ext>
            </a:extLst>
          </p:cNvPr>
          <p:cNvSpPr/>
          <p:nvPr userDrawn="1"/>
        </p:nvSpPr>
        <p:spPr>
          <a:xfrm>
            <a:off x="1229360" y="924560"/>
            <a:ext cx="6680199" cy="593344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D1CF5-ABAA-FF29-11BD-4896D23E8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35125" y="1000577"/>
            <a:ext cx="6474434" cy="159184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B1A82F-5F8C-892C-336C-727E4C5D23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35126" y="2889249"/>
            <a:ext cx="6464274" cy="14745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 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FAD4008-B93F-9546-B7BF-98833717EA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4651" y="4660599"/>
            <a:ext cx="5449888" cy="252413"/>
          </a:xfrm>
        </p:spPr>
        <p:txBody>
          <a:bodyPr/>
          <a:lstStyle>
            <a:lvl1pPr marL="0" indent="0" algn="l">
              <a:buNone/>
              <a:defRPr b="0" i="1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Date - Location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8C52661-16FA-F79E-0B0D-423CA7D4C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0449" b="30359"/>
          <a:stretch/>
        </p:blipFill>
        <p:spPr>
          <a:xfrm>
            <a:off x="1435125" y="5319577"/>
            <a:ext cx="1626867" cy="6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4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967A3A-3037-4A3A-3CC4-D3C311772306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8F0FB5-F65F-8603-B244-F0D0FC389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EB78F-7362-20B6-1F17-6EEA1B11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240" y="457200"/>
            <a:ext cx="9363708" cy="12334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6C792-8A85-CD19-D55E-078617FFC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09700" y="1825625"/>
            <a:ext cx="9372600" cy="37813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5CEB4-05DE-4920-AEC5-E4FAC85D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3A3626-5FB2-F543-38DC-A4BED8E5CBBD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3ED5B06-9077-53DD-7B7B-AF1738EBF36C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147B80B-AED7-C627-7255-F3D70A71E7A3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B1C82D19-2423-E295-1509-5C6F121E5D57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3605339D-49D9-1253-7736-DDB47343EC2C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6D3251D3-A8AD-AB7A-05FE-FE2F623FEF8F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89872E06-0563-C9E3-FD0B-3E393FD75229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D2EDFE16-7873-B599-D808-FDE6580EEEF7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A60A4CB1-E862-FF25-56C7-B3AB2F9C3B06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FDF32802-906B-6772-522E-45F931695712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A989EE-095D-E713-CAE5-19C7B6BB4739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921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412206-7CCD-6821-B421-3F74A5B653FB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1C2B5F-F150-F9BB-DACE-85EA8F56C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95A2CE0-12F8-32CB-53FD-5D9FF51ABD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46517"/>
            <a:ext cx="12192000" cy="63163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79AB76-1D63-0534-CC9E-2AEB780551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080DA8-E6D2-8504-1F8F-FAAB416712E5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16F0EB-D807-5ACF-A450-681B9B609D5C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E4CC5B2-604A-8A7D-6476-FE7493B9DE48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FAEC36A2-3C4B-EB01-3028-8BFC0DC602B8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94D96BF7-4D31-91D6-8922-3BAF932087EA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6675E1A5-5EDA-C75A-4DB1-5A2EC63FD8BD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F6FB30EE-E427-5F46-0894-37F2A6C4B4C7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EC98FFAB-E6CA-C22A-1C3F-9209D735BF80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E3CC6378-2DE7-4EC0-C095-3D2987932F4F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DF87D992-355D-48BF-BF25-46D371A95A1A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B0209E-4741-DACE-A314-B5C1A82D6736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068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6B0373-8EA7-D951-4C14-891E90ABA992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7BA7F6-AD60-B1DB-38C4-D9D3BBB33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100816BB-35FA-9969-698E-7DE6B9EA81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3606800" cy="1768475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95230D-6413-B382-9667-EE8B48A40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896E958-AEA3-0AD1-5206-DFBECD09B7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6743" y="457199"/>
            <a:ext cx="2675557" cy="1768475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3004A516-596B-B861-0E51-B80E1C7760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5500" y="457199"/>
            <a:ext cx="4559300" cy="5596358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49338661-E1F5-A34A-328B-42ED824B8A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033" y="2454274"/>
            <a:ext cx="1681267" cy="1670466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8BDE0B53-A4E6-03AE-EB50-0C25FD18DF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85494" y="2454274"/>
            <a:ext cx="1681267" cy="1670466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8EBE41A7-ECB0-6D5A-80D3-45E67A2A5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4439" y="4353339"/>
            <a:ext cx="1681267" cy="1700219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0A1D57BF-DE75-2054-FDFF-0EA9D05F40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74900" y="4353338"/>
            <a:ext cx="1681267" cy="1700219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8EEFAE1A-B133-F709-2B22-8B2749BC0EB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90117" y="2454274"/>
            <a:ext cx="2682183" cy="359928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BB1DBE-1187-4A4B-0855-4A52E380BC3A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16A68A9-A001-89A2-2927-F91CCB9429B5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B641223-C83D-4486-8EC2-4ADB566C349D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2C11BF7E-4D3C-6F75-6F88-1527F502EC2B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2E29CA29-0080-BAAC-5614-2DFE4CB4FC19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8E3AFAE3-36EF-1EE1-C27E-DE01A5E5F3F9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11B1D512-78C4-16A1-A988-F7291260F2E6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2CEB23E1-07BC-6C4A-D948-D41B621FF52C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FEC97408-C0FB-321B-6BA0-07E4D4B096E4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053EBEB7-C93C-597A-F75B-7E737B76EA93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4F984F-C94E-1528-2733-E2DE04F74777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0260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BAA7C50-6E1C-9A02-4958-ADB1208E81AD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81BEF12-EF4C-3927-E73D-17D38B69B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715B4F-7588-E75D-09BA-94EB2B295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47CED478-2898-A577-FB16-C7580FEDA4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756"/>
            <a:ext cx="5619750" cy="6265044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EA89AA1-C605-C76A-800C-F054D4D9EA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50" y="137158"/>
            <a:ext cx="6572250" cy="6263642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A421FD3-061F-6EDC-8087-2C4F29425B34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4B86E43-BDFE-8C67-9933-754A15DD428F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BADA03-E82A-FB6A-CA2F-AF8ADB8DCCF0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D3DBBCED-4F59-EB02-30BC-3C534D6C1BC3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795B81AD-CF53-697A-36F0-A00077502B67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D8F8C2A-6CBB-95E0-8CCE-0FED409109A6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BBB7B10D-1DB5-C017-6708-8390881C98B6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958DE929-384A-C2C6-3BFF-8DCA00114556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836C3306-7520-20AA-6D82-7239A5080ABB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83326B86-EA66-FF8D-8575-563D464E8A02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712595-3DFC-6738-281A-C56EFFB86131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001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1F3A3A-6004-ECB0-F542-AC8572BE0C23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6C5066C-4D9D-987C-0B7F-3B5EB66A85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8F23D81C-E136-B202-6D8B-1B98C25F0E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755"/>
            <a:ext cx="3111500" cy="633705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A7476E23-37A4-7D43-E019-33B228B7BA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11500" y="135755"/>
            <a:ext cx="3098799" cy="633705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1E604907-2B87-4EA3-90D1-2F87E7A2F8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0300" y="135755"/>
            <a:ext cx="3124200" cy="633705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0E96E2BC-5BC6-47F0-44E3-2053F3D3CC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34500" y="135755"/>
            <a:ext cx="2857500" cy="6337053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ts val="12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28875-302B-774B-2F40-136000037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86E714-73CD-CA7F-097F-D766EC02AF2E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D26E46-47A6-DC5A-8903-1E1C96E989FC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449923-4C0D-7A08-4586-2B045FC421FC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70C97031-D6D5-09ED-6C78-0A501E98096F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A20A6702-36AF-A34B-CF37-25D8E4EDFAB6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0BC1A89A-D71A-E6D2-78CF-A452CD85AAF0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0C9B952A-27AE-6FC9-4F92-4571E1BA1EC6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0A6E6FD2-B74B-831A-A951-593805F9BB58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B0713295-21EC-30C6-0B34-1E29AE220115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05028811-53EE-9947-81D4-D6A34A7BA3CD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0BDF09B-0176-287D-F422-F3F6CB19C95F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7387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– Mile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72F8AC-38BC-3DC7-6521-17B8244E2D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76DF6A9-47C5-ED5E-CBDD-F9D4AE321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1503" y="2439296"/>
            <a:ext cx="2295793" cy="28499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2E1EF03-BFFB-131A-7E00-0570D20EB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6103" y="2439296"/>
            <a:ext cx="2295793" cy="284995"/>
          </a:xfrm>
          <a:prstGeom prst="rect">
            <a:avLst/>
          </a:prstGeom>
        </p:spPr>
      </p:pic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5BF0FA28-83CA-5150-16C5-5283FF1A51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8066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A8319DB5-7A3F-D6B9-6FD0-A25779AEB5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606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F043458-3DF4-AA19-5102-556DA7480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272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B9E1FA-E2E7-C0BA-D9E7-7C205596A0F8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1A79D959-FA5A-C3BC-9B28-F47980A8EC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7B4A263-D9F9-7A89-E838-BAFF4DA72A7A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A140A8-2976-DF45-3A53-E488A8B58986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B56B949-3351-8364-6228-4D3A8B36205A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BCCABECF-D9C8-AE37-FDC4-A80B41A96066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8529C6A8-B2A4-975F-4AD2-BCA9EE9019B9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70E13C10-F025-23F4-D36B-76541E078A17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6513B1C7-450B-A7EC-EB20-DD073DB212AC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17A709A2-9863-C6B2-4C0A-129CD0E3817A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0F675ABC-94BB-144F-6687-032C64093714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B54732ED-B355-B90D-86DA-B91F813F6139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4ABEBA-8F38-76A7-F4D0-91D013456DC9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995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Mile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385A6F-9A31-B302-904E-90CC63C9491C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CBF641E-A0F3-6775-9C93-E58C3C408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E5A4B-DB42-F2A5-1478-10C34C6E6E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0DAC80-BBA3-D45F-1287-57596275CE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75500" y="2455095"/>
            <a:ext cx="2295793" cy="2849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94AB632-AAFF-C1F7-BFC1-9FB2470DAE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5374" y="2459006"/>
            <a:ext cx="2295793" cy="28499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DC0526B-CC3D-8235-1B0F-839EBD975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5168" y="2439110"/>
            <a:ext cx="2295793" cy="28499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98134C-834C-FA2C-9E65-230AFF2795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15078" y="1735972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82FCC7-5F80-1391-3044-890B41DD9D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41617" y="1739448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7076F1C-130A-99F2-B007-7BB23D6E6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2770" y="1735972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6E1BD2C-9B52-6C66-FA70-08930539C7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85284" y="1735972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246230-5AEB-410D-87BE-C0CD014B3626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9622873-6C7C-B665-EB1C-E8D22D553E0A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D3D2F2-D43C-EEFF-A732-839ADE03F02E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28EDC82C-D38E-CE7D-2224-7DCE97AEEE85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BB8CBEA2-71EE-A806-2C89-C3D2FBE83DE8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7C8E802B-09EF-7C90-9371-5A70F26A40F7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74302E2D-ED97-139E-F379-47009391F0FC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D58EF466-362E-91A9-97AC-10095AB936D6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A9F05803-D03E-3734-1D21-459307150673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1247ECA1-9C56-A740-34D9-D95E7C2A01D7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2B7CF7-9BD4-5B6E-82FC-0F4C3701C99D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424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Mile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7BA55B-94E4-D6EE-B02C-A0838CE72D3D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16D8E266-3AE1-C68B-E814-E511677BA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247120-0C6A-2814-DB60-05E25686D7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45F988-07A0-F02A-96E4-B54C8CF372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7955" y="2441448"/>
            <a:ext cx="1023620" cy="28346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B04F396-1ADE-E721-26A8-1AA8C9AE96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9642" y="2441448"/>
            <a:ext cx="1023620" cy="28346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325E6CA-9BD7-E2E5-945E-34B59C2BF3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3465" y="2441448"/>
            <a:ext cx="1023620" cy="28346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BBFB02B-C381-C696-A086-39BA250199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0200" y="2441448"/>
            <a:ext cx="1023620" cy="283464"/>
          </a:xfrm>
          <a:prstGeom prst="rect">
            <a:avLst/>
          </a:prstGeom>
        </p:spPr>
      </p:pic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96E2088A-EB1E-10A8-68C0-373F1042F7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88125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C0412EED-6B92-D66F-7E72-7F396E20DA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83635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77EBE479-5EB7-D2A1-3CB9-F3664444DD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37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31C1B11B-D8FD-5DFB-62C7-89DB569D00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35880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917AC2FE-4A2A-F277-761E-B0C5E689BC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31389" y="1737360"/>
            <a:ext cx="1691640" cy="16916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8A3E4-7BD1-CD4A-A05F-E402FFD5252C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D85919-B03A-9214-AB09-7688AD7D249F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76AFA0-74E6-646E-94FC-E69AB5ACC6D3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100CDF1A-B82E-02E0-7560-260BF8F2259A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A4F3C14D-8773-9B25-37EC-DC277F750A5E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CC856D25-B457-CF84-EFA5-2BDA28F6F96E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CD3B0861-DE5F-954D-3626-0436A781C889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256F4325-53B1-06CA-53F8-0A8D474619EB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5C76B0A8-1DE6-A7DA-50F1-720819FB0680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9C379BC3-A139-5B20-66F6-A92148EB9A02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25F821-F559-2F1D-6590-D4EFDDED1AA3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1831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B9C929-49F5-E5A4-7CE0-B0799D293417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C09EFEA-D6C6-00BF-3003-0AA678C6E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CBCEED-8303-1533-73FF-A67DDECEA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20FBB6-A0F9-EC07-F814-CD39697A38A1}"/>
              </a:ext>
            </a:extLst>
          </p:cNvPr>
          <p:cNvSpPr/>
          <p:nvPr userDrawn="1"/>
        </p:nvSpPr>
        <p:spPr>
          <a:xfrm>
            <a:off x="465033" y="457200"/>
            <a:ext cx="5516667" cy="5581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4759B4-FC41-5CC2-51ED-1B4D1A2C1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7200"/>
            <a:ext cx="5516668" cy="99441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57379BA-5CD4-E516-2CC8-22554229A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50216" y="1472908"/>
            <a:ext cx="2146300" cy="2009775"/>
          </a:xfrm>
          <a:prstGeom prst="ellipse">
            <a:avLst/>
          </a:prstGeom>
          <a:ln w="38100">
            <a:solidFill>
              <a:schemeClr val="accent4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2C2D32-D48D-8E1F-6E49-C3BA8C03DC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034" y="5086350"/>
            <a:ext cx="5524498" cy="952499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contact information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9F558F28-02D5-F1A3-1C30-1A80A18E7B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0299" y="457200"/>
            <a:ext cx="5524501" cy="5581650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699C878A-E986-9148-9E1D-6A85FBB24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3503981"/>
            <a:ext cx="5508625" cy="711939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F4A27E85-D56A-D924-C33E-DB2D51E8DE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032" y="4215921"/>
            <a:ext cx="5508625" cy="870428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6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43B45A-EB48-8C51-8C62-0D05E017DA62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9BFFE6-E7D9-E710-4F88-69AE7BFCBE4E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1B3C0C5-04CA-1508-15C9-5FC29CE0495E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A081CE18-E300-B8AA-C0C2-2E07534A9D4A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979322DF-F625-8710-4050-F3B1FB20C5A2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782990EF-9026-10EF-D8AD-E4AA0A7F2B58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49A8D3EF-28A7-D7C0-DBFC-00E8BF5944C3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A73EB43F-BDE3-A897-F2A5-8462FD058F11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759C1844-43DB-B777-EEF4-E6FF9867B320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206662F9-0816-F790-1F64-47FD326BC7ED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7BB73C-0DF4-3615-3152-36F84AED32C3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179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7CF1ED-88D3-360B-856A-C2177470036B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8478E90-3F69-29E9-EA27-39B4A9EA4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847322-0E20-385D-4AB4-BD44DD31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599" cy="1119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C5C7D-01AB-A4A9-666D-5682DE3ED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25625"/>
            <a:ext cx="11277599" cy="298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9CBE536-EB54-7FA8-C5AF-6CB31DAB5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83DADB-3EB0-3AFC-7BD3-F75C6AF6B785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5C57244-3D6D-DF20-F526-100D3F28A5F2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10ECA90-56F3-4D68-252D-391C4C6D13F4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Parallelogram 38">
                <a:extLst>
                  <a:ext uri="{FF2B5EF4-FFF2-40B4-BE49-F238E27FC236}">
                    <a16:creationId xmlns:a16="http://schemas.microsoft.com/office/drawing/2014/main" id="{BA988347-E70A-AE63-5FC4-0A1EAD9CFD96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id="{6E02F703-5659-CF0C-8126-3247D878A6CE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A595A783-DD8A-0A05-C752-826AA610CC86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Parallelogram 45">
                <a:extLst>
                  <a:ext uri="{FF2B5EF4-FFF2-40B4-BE49-F238E27FC236}">
                    <a16:creationId xmlns:a16="http://schemas.microsoft.com/office/drawing/2014/main" id="{5840EEC1-473E-770D-2FFD-0E0DBCD21537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7A1AC9C3-EEC8-4B67-E0A5-11213A0DDEED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id="{FF87A077-86F4-E342-B37B-19A5702572A4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Parallelogram 48">
                <a:extLst>
                  <a:ext uri="{FF2B5EF4-FFF2-40B4-BE49-F238E27FC236}">
                    <a16:creationId xmlns:a16="http://schemas.microsoft.com/office/drawing/2014/main" id="{63D5FE22-C9D6-6936-80D0-9BA9B3E958E0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18DA35-18E0-6C53-9FBB-CA105D30BE56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8F0284-9DE5-8C25-86C3-1C1ACA5AD22C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B2FD829-09F3-90FE-62CA-8A2C3D894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348725D-DF24-375A-C671-3B1D30520AD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5034" y="2083241"/>
            <a:ext cx="7434366" cy="4135788"/>
          </a:xfrm>
        </p:spPr>
        <p:txBody>
          <a:bodyPr/>
          <a:lstStyle/>
          <a:p>
            <a:pPr lvl="0"/>
            <a:r>
              <a:rPr lang="en-US" dirty="0"/>
              <a:t>Click to add content (Paste Special – Unformatted Text).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E42D68-3780-1E63-CB27-650F925D3F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0166" y="156495"/>
            <a:ext cx="3606800" cy="626427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A10A2-8C11-0BC0-A5B1-F4335D520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033" y="457199"/>
            <a:ext cx="7434367" cy="1356075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011E7D-14A9-2EF7-33D0-93B083A97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341302-80BC-66E7-40F4-9DF6DC5A6AC9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96DA025-384E-A73A-6D03-B91DF8095340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E81D81E-33E0-6F4C-6823-C93C8B9F9A49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40E9CF68-89AD-9233-6BB4-B373A643F499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923A1127-54A5-2641-55D9-F039F3A0FCD8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D438CB2C-DDC7-B68C-C391-FFFAA7BBDC4C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E304DC1C-0CD9-83A5-01DB-AE9D67097E93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57667826-2DCB-A239-16DA-B3358C7EC239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EE750C05-02E3-81D5-7786-E46726F6837C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6090BF08-A5A9-8495-9166-52C914D19847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0A8492-2F31-062E-F1AB-61AA3B64BE36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315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9CD3-1C3E-39CE-5390-5201B55FD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69766" cy="11430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2671-ADAB-6E92-8FB8-DE1D5642111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5524500" cy="3501749"/>
          </a:xfrm>
        </p:spPr>
        <p:txBody>
          <a:bodyPr/>
          <a:lstStyle/>
          <a:p>
            <a:pPr lvl="0"/>
            <a:r>
              <a:rPr lang="en-US" dirty="0"/>
              <a:t>Click on icons below or add text content here (Paste Special – Unformatted Text).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FD9A3-24EE-C257-F165-C53DF57C34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0302" y="1825625"/>
            <a:ext cx="5516664" cy="3501749"/>
          </a:xfrm>
        </p:spPr>
        <p:txBody>
          <a:bodyPr/>
          <a:lstStyle/>
          <a:p>
            <a:pPr lvl="0"/>
            <a:r>
              <a:rPr lang="en-US" dirty="0"/>
              <a:t>Click on icons below or add text content here (Paste Special – Unformatted Text).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82D3D-595E-7FFF-9F9C-ADF771D2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CF2B1-D207-05A5-12FD-0BDF5CAAB760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1FA4AFE-DEE6-0A36-F547-D57622F5A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4AC9A14-3EE0-8E4B-6D36-85AFDB864EE8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713C739-3FD4-D3DF-1FB5-613573EC8545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121A5D8-B82B-1080-04C2-A956DD6F6BB3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1579DC61-882D-3CF3-E5DC-132C504A6D67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D9A4E908-A04E-328A-0B85-6C9B6136000B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AC2F77D9-F5DA-BB8C-89CA-21BC8FAC8B21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0858961F-71AF-CFCF-1842-31AF92538B6F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6EE8CE00-81D1-D006-99DE-882993A6D00A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80B258CA-C172-3D37-622C-788DF1241382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A29F62-7F33-E0F6-BC82-DC90DD570926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997FD6-33BB-18C7-432F-FB87A4E52AB8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090953-C507-CCEC-3441-6F1F0602C04E}"/>
              </a:ext>
            </a:extLst>
          </p:cNvPr>
          <p:cNvGrpSpPr/>
          <p:nvPr userDrawn="1"/>
        </p:nvGrpSpPr>
        <p:grpSpPr>
          <a:xfrm>
            <a:off x="0" y="6437776"/>
            <a:ext cx="12192000" cy="435190"/>
            <a:chOff x="0" y="6437776"/>
            <a:chExt cx="12192000" cy="43519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0E333A6-8813-4F1E-2A12-9EF4B92A7D6A}"/>
                </a:ext>
              </a:extLst>
            </p:cNvPr>
            <p:cNvSpPr/>
            <p:nvPr userDrawn="1"/>
          </p:nvSpPr>
          <p:spPr>
            <a:xfrm>
              <a:off x="0" y="6452839"/>
              <a:ext cx="12192000" cy="4051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5595D07-6887-1259-086F-59A93D88B9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30828" b="33677"/>
            <a:stretch/>
          </p:blipFill>
          <p:spPr>
            <a:xfrm>
              <a:off x="225168" y="6437776"/>
              <a:ext cx="1226063" cy="4351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1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D80510-A069-3346-8ADE-88F06F7BDE1C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B3257BA-152C-A91A-7E6F-BD81DAEC7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9960F-7636-7041-F2AA-BF47EAADF8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5034" y="2505075"/>
            <a:ext cx="5532541" cy="3517107"/>
          </a:xfrm>
        </p:spPr>
        <p:txBody>
          <a:bodyPr/>
          <a:lstStyle/>
          <a:p>
            <a:pPr lvl="0"/>
            <a:r>
              <a:rPr lang="en-US" dirty="0"/>
              <a:t>Click on icons below or add text content here (Paste Special – Unformatted Text).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D4AEF-38F6-1004-B53E-0E8D7A90B14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10301" y="1808735"/>
            <a:ext cx="5540375" cy="467739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76911-9B7C-8E8C-31E4-05C1572C86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554766" cy="3507581"/>
          </a:xfrm>
        </p:spPr>
        <p:txBody>
          <a:bodyPr/>
          <a:lstStyle/>
          <a:p>
            <a:pPr lvl="0"/>
            <a:r>
              <a:rPr lang="en-US" dirty="0"/>
              <a:t>Click on icons below or add text content here (Paste Special – Unformatted Text).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35DB6-8544-D7A5-9AAD-9F5BD709D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034" y="457199"/>
            <a:ext cx="11269766" cy="11429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BA32-3540-5FFE-4E0A-00A72D640D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819273"/>
            <a:ext cx="5540375" cy="457201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63AC1-F35C-34D3-C989-5310C1F7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2D8C7F-E4E8-6EF9-C6DE-30EE68E14FA1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6BEC7C2-6EC7-A2CB-68A1-7C0D3BD8FB2A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377C289-0A1E-2B77-A404-9D3838F6DBD5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D872ABCB-C895-A5BB-686E-DEEC221839F3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AFBD46CE-111A-72B9-6D73-6ED41ABD5329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5D8D4431-1CFE-04F9-6F78-F2052AC59AB4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527FBD5F-3917-3A6A-96D3-02F806152D55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DB5BE7C1-8FE4-EB71-B636-0BF469A9E63E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7C2E89B7-5055-E7FC-E398-E2C7DFE719A8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E86AA156-79F9-2038-6AB0-6550A1DB6F81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BF3FE4-50CF-1008-4B14-7BDFBF47D5A5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042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4A1FDB-45E8-ADB3-C295-7C831CCE3E41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44BC2-195D-AB54-E4EC-80908F18D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362D5-521A-6EBB-7658-B66761D3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2958E34-5C78-CA1C-774E-1D344F842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F9EFAB3-8596-A170-9720-AA592465AC0A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F0DFCB-1983-382E-1304-F47C24B94586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71E4FCB-FC4F-907F-0DB4-6965147F8F55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8633B76F-7A67-3DF7-8BCD-D87E2EFADCBC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EBA39588-6AC9-583C-68A3-B5FAD9C91256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B70404C9-E98C-CA3D-A4A0-626A3207717B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0E4B7F07-B985-BDAB-8F8E-6CCFC6DEA4B8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5882229C-98C5-F4E3-6463-ECF16DE3BBD4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9019E394-853E-FD7F-9027-4550319FFFA5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2002ABD3-9361-A695-8CC4-2BA899B22355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CC0B01-5CD4-59E5-6316-BC1E2B025FAF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444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577766B-DDA7-9120-F8D1-1E53D506BEF5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C3DE2-BE29-2FDC-361B-F2B74930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72A4879-6FBE-5783-A97F-6A69C37F6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AD5FA6A-2A9D-2526-51C1-56A4419D4591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BAF96B9-0184-0545-2553-E0C85E697DB0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70E718-73B5-0947-789C-2E875157CBDF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FE484A03-EDA7-E0D5-B4ED-2300EA2625B1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57E0B24F-EEC4-7D12-C551-ECB242164DDF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E79E15A8-26F9-06A4-DBF5-5F83CCCB2E22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625E645D-955F-B222-A4CA-694B711B016B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94558BC3-E204-F5A9-4F9F-61B3B0AE0C08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07589DA0-2A8E-3EB7-709C-590FEE5AC10F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ACAB6341-D4AB-D7A2-7FDE-F72DDD6890EC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73C802-B32D-ECE4-2672-9A934977D451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656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2D85-9335-1D57-9117-E3022A4AF2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7200"/>
            <a:ext cx="3606800" cy="13020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798C8-C3AE-1379-7587-2D1B287ED7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2599" y="457201"/>
            <a:ext cx="7442200" cy="54038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on icons below or add text content here (Paste Special – Unformatted Text).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D5118-6302-6C3B-268F-A0B1C812158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987812"/>
            <a:ext cx="3606800" cy="3881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content (Paste Special – Unformatted Text).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936C1-85DF-64AE-D2D0-E45D292F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094A6-6D7A-898D-720E-EA392C02CDCD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7C74E66-AF55-C6BE-E37F-BFFA2FE54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224AB87-5E0F-22DA-E913-DFC240C0B04C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99CA27F-50FE-E920-656F-8997A2D0B9B3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94F2BB6-DC8E-46C8-FE7D-A1E9E5812351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7663A4E7-AAC0-07CF-84AA-F6DE0FA53BD1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8E6BBFD4-D0E7-6F05-0438-90BB276F74DB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33AE9565-B5A0-2D5D-DF01-368359DA3A6B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E7384A72-98F4-178A-C0F8-23658C8DEAEF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E9B2F6E8-F63C-58B8-0E6E-3E34ED33638E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E1469020-548E-8CE6-A8AC-D4056AECA713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0477B3D0-75EC-90FB-4C50-4A47143793E0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53A6BB-332B-CE2C-C76D-B9C56B53FD1E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695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9BE477-C536-1DDB-993C-E9B2D5FD0198}"/>
              </a:ext>
            </a:extLst>
          </p:cNvPr>
          <p:cNvSpPr/>
          <p:nvPr userDrawn="1"/>
        </p:nvSpPr>
        <p:spPr>
          <a:xfrm>
            <a:off x="0" y="6452839"/>
            <a:ext cx="12192000" cy="405161"/>
          </a:xfrm>
          <a:prstGeom prst="rect">
            <a:avLst/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B031-2EB1-67E4-058A-460EEACAB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1449" y="457201"/>
            <a:ext cx="6475515" cy="5403850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7A9BC-A3F9-6DF0-4102-C6095C33DF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034" y="457200"/>
            <a:ext cx="4557816" cy="13229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30695-CCB9-4235-402D-C246F0F108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5034" y="2016696"/>
            <a:ext cx="4557816" cy="38522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content (Paste Special – Unformatted Text).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FEAC4-0276-79B0-13E4-3B45AF7A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A8D3-BBDD-E242-8D4A-11F137D2945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D11E0A4-ACF6-CEB5-9A16-70E5C37CF8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984" y="6452838"/>
            <a:ext cx="405162" cy="4051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BD2F6E4-F6B9-C30C-1C01-4F123331BB75}"/>
              </a:ext>
            </a:extLst>
          </p:cNvPr>
          <p:cNvGrpSpPr/>
          <p:nvPr userDrawn="1"/>
        </p:nvGrpSpPr>
        <p:grpSpPr>
          <a:xfrm>
            <a:off x="-1" y="0"/>
            <a:ext cx="12198275" cy="136525"/>
            <a:chOff x="-1" y="0"/>
            <a:chExt cx="12198275" cy="136525"/>
          </a:xfrm>
          <a:solidFill>
            <a:srgbClr val="007088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3FD247-6520-4FCF-3594-8E6E88DDE826}"/>
                </a:ext>
              </a:extLst>
            </p:cNvPr>
            <p:cNvGrpSpPr/>
            <p:nvPr userDrawn="1"/>
          </p:nvGrpSpPr>
          <p:grpSpPr>
            <a:xfrm>
              <a:off x="-1" y="0"/>
              <a:ext cx="12191998" cy="136525"/>
              <a:chOff x="0" y="607504"/>
              <a:chExt cx="12361801" cy="136525"/>
            </a:xfrm>
            <a:grpFill/>
            <a:effectLst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8D04BB3-67D0-3554-A2BA-8D43912F2D3F}"/>
                  </a:ext>
                </a:extLst>
              </p:cNvPr>
              <p:cNvSpPr/>
              <p:nvPr userDrawn="1"/>
            </p:nvSpPr>
            <p:spPr>
              <a:xfrm>
                <a:off x="0" y="607504"/>
                <a:ext cx="10674541" cy="136525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444F9E93-5E0B-5DA7-20F4-C57F4B874F39}"/>
                  </a:ext>
                </a:extLst>
              </p:cNvPr>
              <p:cNvSpPr/>
              <p:nvPr userDrawn="1"/>
            </p:nvSpPr>
            <p:spPr>
              <a:xfrm>
                <a:off x="10603901" y="607504"/>
                <a:ext cx="133432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B5CFE279-3984-3FE6-2C12-493FC8FF6380}"/>
                  </a:ext>
                </a:extLst>
              </p:cNvPr>
              <p:cNvSpPr/>
              <p:nvPr userDrawn="1"/>
            </p:nvSpPr>
            <p:spPr>
              <a:xfrm>
                <a:off x="10797185" y="607504"/>
                <a:ext cx="196224" cy="136525"/>
              </a:xfrm>
              <a:prstGeom prst="parallelogram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E6303291-E071-A40A-A8A9-8AC833C54E54}"/>
                  </a:ext>
                </a:extLst>
              </p:cNvPr>
              <p:cNvSpPr/>
              <p:nvPr userDrawn="1"/>
            </p:nvSpPr>
            <p:spPr>
              <a:xfrm>
                <a:off x="11053262" y="607504"/>
                <a:ext cx="196224" cy="136525"/>
              </a:xfrm>
              <a:prstGeom prst="parallelogram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C1F80C7A-8DD3-09E5-9356-707CD32B5FD6}"/>
                  </a:ext>
                </a:extLst>
              </p:cNvPr>
              <p:cNvSpPr/>
              <p:nvPr userDrawn="1"/>
            </p:nvSpPr>
            <p:spPr>
              <a:xfrm>
                <a:off x="11309338" y="607504"/>
                <a:ext cx="196224" cy="136525"/>
              </a:xfrm>
              <a:prstGeom prst="parallelogram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A8067E67-A0DE-4671-F635-AD34F6B2FC5A}"/>
                  </a:ext>
                </a:extLst>
              </p:cNvPr>
              <p:cNvSpPr/>
              <p:nvPr userDrawn="1"/>
            </p:nvSpPr>
            <p:spPr>
              <a:xfrm>
                <a:off x="11565415" y="607504"/>
                <a:ext cx="196224" cy="136525"/>
              </a:xfrm>
              <a:prstGeom prst="parallelogram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43C8D4D9-B3AA-0D6D-0675-3307E593D784}"/>
                  </a:ext>
                </a:extLst>
              </p:cNvPr>
              <p:cNvSpPr/>
              <p:nvPr userDrawn="1"/>
            </p:nvSpPr>
            <p:spPr>
              <a:xfrm>
                <a:off x="11821491" y="607504"/>
                <a:ext cx="196224" cy="136525"/>
              </a:xfrm>
              <a:prstGeom prst="parallelogram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2CE68466-439B-835B-F5D2-FF2FDEB7507D}"/>
                  </a:ext>
                </a:extLst>
              </p:cNvPr>
              <p:cNvSpPr/>
              <p:nvPr userDrawn="1"/>
            </p:nvSpPr>
            <p:spPr>
              <a:xfrm>
                <a:off x="12077568" y="607504"/>
                <a:ext cx="284233" cy="136525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E40AF-249A-0970-8342-5EA60BBADB07}"/>
                </a:ext>
              </a:extLst>
            </p:cNvPr>
            <p:cNvSpPr/>
            <p:nvPr userDrawn="1"/>
          </p:nvSpPr>
          <p:spPr>
            <a:xfrm>
              <a:off x="12036349" y="0"/>
              <a:ext cx="161925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417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5759F3-B916-488B-A65E-15B7938AE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2F7B8-B29B-042D-7BA8-D435A2A7B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9D40A-E9E4-E1F0-7896-8AA3A0508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728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7D5A8D3-BBDD-E242-8D4A-11F137D294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69" r:id="rId16"/>
    <p:sldLayoutId id="2147483670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708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F57843-23D3-9C76-2785-DE5E36C1BF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Facilities, Health, and </a:t>
            </a:r>
            <a:br>
              <a:rPr lang="en-US" dirty="0"/>
            </a:br>
            <a:r>
              <a:rPr lang="en-US" dirty="0"/>
              <a:t>Safety Committee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BFC9BF-3259-9D7F-1375-1B5A2B1CB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4197" y="4195535"/>
            <a:ext cx="6464274" cy="4585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October 7, 2025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3D9C0A-BDAE-E23A-4651-98CF71B610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Room 451A and Zoom</a:t>
            </a:r>
          </a:p>
        </p:txBody>
      </p:sp>
    </p:spTree>
    <p:extLst>
      <p:ext uri="{BB962C8B-B14F-4D97-AF65-F5344CB8AC3E}">
        <p14:creationId xmlns:p14="http://schemas.microsoft.com/office/powerpoint/2010/main" val="326610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AACF3-2F79-0A96-1FF2-A19E31840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271C8-9A7C-15BF-F4AB-0C0BEEAF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Custodial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BD209-690A-B561-4507-0C2DFFE2F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910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23B29-0E20-8D29-15DC-BFC10A12E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C9A0-9093-DF2D-EE7B-EC6B14BB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Milvia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C7926-E7A6-B5C4-5D32-597FEF785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17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0AD4-4180-9C9E-3EC6-0E978ADA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FFDD-B2A6-A41D-7567-8BEE640F7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500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257D8-952F-F5A9-F88C-C2BDE4A8A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8B26-7B85-5CBC-860E-2E459C78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7B15-38D1-8C11-DD48-B13764223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163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40554-D999-8846-2CA3-19D7AE2D2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8D07-AFCB-7314-3066-CED9A225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300EE-8B2B-A630-7113-C1CF7500F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102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C075-91D7-52C7-96F0-766027B5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&amp; Answers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9290FA-4363-61DE-1B32-5BAB814029B7}"/>
              </a:ext>
            </a:extLst>
          </p:cNvPr>
          <p:cNvGrpSpPr/>
          <p:nvPr/>
        </p:nvGrpSpPr>
        <p:grpSpPr>
          <a:xfrm>
            <a:off x="3540962" y="1005254"/>
            <a:ext cx="5110075" cy="5110075"/>
            <a:chOff x="3540963" y="873962"/>
            <a:chExt cx="5110075" cy="5110075"/>
          </a:xfrm>
        </p:grpSpPr>
        <p:pic>
          <p:nvPicPr>
            <p:cNvPr id="4" name="Graphic 3" descr="Chat with solid fill">
              <a:extLst>
                <a:ext uri="{FF2B5EF4-FFF2-40B4-BE49-F238E27FC236}">
                  <a16:creationId xmlns:a16="http://schemas.microsoft.com/office/drawing/2014/main" id="{9B0DFF36-0443-CB6E-B559-0CAE21AED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40963" y="873962"/>
              <a:ext cx="5110075" cy="511007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F32A3E-8A56-B94A-70F7-6F942433D7AB}"/>
                </a:ext>
              </a:extLst>
            </p:cNvPr>
            <p:cNvSpPr txBox="1"/>
            <p:nvPr/>
          </p:nvSpPr>
          <p:spPr>
            <a:xfrm>
              <a:off x="5566786" y="2613391"/>
              <a:ext cx="2642717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277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C">
      <a:dk1>
        <a:srgbClr val="000000"/>
      </a:dk1>
      <a:lt1>
        <a:srgbClr val="FFFFFF"/>
      </a:lt1>
      <a:dk2>
        <a:srgbClr val="203F5E"/>
      </a:dk2>
      <a:lt2>
        <a:srgbClr val="F0F1F6"/>
      </a:lt2>
      <a:accent1>
        <a:srgbClr val="007089"/>
      </a:accent1>
      <a:accent2>
        <a:srgbClr val="95702A"/>
      </a:accent2>
      <a:accent3>
        <a:srgbClr val="C64E24"/>
      </a:accent3>
      <a:accent4>
        <a:srgbClr val="4F823B"/>
      </a:accent4>
      <a:accent5>
        <a:srgbClr val="005B82"/>
      </a:accent5>
      <a:accent6>
        <a:srgbClr val="62584C"/>
      </a:accent6>
      <a:hlink>
        <a:srgbClr val="CC202B"/>
      </a:hlink>
      <a:folHlink>
        <a:srgbClr val="85417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6" id="{0DFC28E0-6D59-CA43-B52F-45AAA9A7E0A1}" vid="{3FCE643A-D88C-7D4A-8D55-633AC3385B5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979fae-2151-4ad9-b12d-b9ea4e370ac9" xsi:nil="true"/>
    <lcf76f155ced4ddcb4097134ff3c332f xmlns="948f0ce7-44ef-4037-a35e-3f74363ec68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02E40A62FC49BBF5C8BE57201978" ma:contentTypeVersion="10" ma:contentTypeDescription="Create a new document." ma:contentTypeScope="" ma:versionID="be1fb31e51dca502274ef812c57f14f0">
  <xsd:schema xmlns:xsd="http://www.w3.org/2001/XMLSchema" xmlns:xs="http://www.w3.org/2001/XMLSchema" xmlns:p="http://schemas.microsoft.com/office/2006/metadata/properties" xmlns:ns2="948f0ce7-44ef-4037-a35e-3f74363ec68f" xmlns:ns3="f5979fae-2151-4ad9-b12d-b9ea4e370ac9" targetNamespace="http://schemas.microsoft.com/office/2006/metadata/properties" ma:root="true" ma:fieldsID="1afa40a480d32036659b2fa7ae4e5a34" ns2:_="" ns3:_="">
    <xsd:import namespace="948f0ce7-44ef-4037-a35e-3f74363ec68f"/>
    <xsd:import namespace="f5979fae-2151-4ad9-b12d-b9ea4e370a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f0ce7-44ef-4037-a35e-3f74363ec6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2822088-e62b-4247-9d60-c828c94ed8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79fae-2151-4ad9-b12d-b9ea4e370ac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d5ae01-90db-4ad6-b964-b97cb73b282a}" ma:internalName="TaxCatchAll" ma:showField="CatchAllData" ma:web="f5979fae-2151-4ad9-b12d-b9ea4e370a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DCAC9D-48CB-49F7-9E94-4A2FE773BC21}">
  <ds:schemaRefs>
    <ds:schemaRef ds:uri="http://schemas.microsoft.com/office/2006/metadata/properties"/>
    <ds:schemaRef ds:uri="http://schemas.microsoft.com/office/infopath/2007/PartnerControls"/>
    <ds:schemaRef ds:uri="f5979fae-2151-4ad9-b12d-b9ea4e370ac9"/>
    <ds:schemaRef ds:uri="948f0ce7-44ef-4037-a35e-3f74363ec68f"/>
  </ds:schemaRefs>
</ds:datastoreItem>
</file>

<file path=customXml/itemProps2.xml><?xml version="1.0" encoding="utf-8"?>
<ds:datastoreItem xmlns:ds="http://schemas.openxmlformats.org/officeDocument/2006/customXml" ds:itemID="{2D85FD25-161D-4F56-81DA-D327AD38A3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5B7FB9-1FA5-4162-A270-E80CF91490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8f0ce7-44ef-4037-a35e-3f74363ec68f"/>
    <ds:schemaRef ds:uri="f5979fae-2151-4ad9-b12d-b9ea4e370a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27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Facilities, Health, and  Safety Committee</vt:lpstr>
      <vt:lpstr>Custodial Updates</vt:lpstr>
      <vt:lpstr>Milvia Update</vt:lpstr>
      <vt:lpstr>Facilities Improvement</vt:lpstr>
      <vt:lpstr>Safety Training</vt:lpstr>
      <vt:lpstr>Security Update</vt:lpstr>
      <vt:lpstr>Question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Annie Liu</dc:creator>
  <cp:lastModifiedBy>Annie Liu</cp:lastModifiedBy>
  <cp:revision>4</cp:revision>
  <dcterms:created xsi:type="dcterms:W3CDTF">2025-06-11T20:02:09Z</dcterms:created>
  <dcterms:modified xsi:type="dcterms:W3CDTF">2025-06-12T21:10:21Z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0x010100A39202E40A62FC49BBF5C8BE57201978</vt:lpwstr>
  </property>
  <property fmtid="{D5CDD505-2E9C-101B-9397-08002B2CF9AE}" pid="3" name="MediaServiceImageTags">
    <vt:lpwstr/>
  </property>
</Properties>
</file>