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8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4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10/18/18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/>
              <a:pPr/>
              <a:t>10/18/18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/>
              <a:pPr/>
              <a:t>10/18/18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/>
              <a:pPr/>
              <a:t>10/18/18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10/18/18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10/18/18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/>
              <a:pPr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/>
              <a:pPr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10/18/18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10/18/18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10/18/18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10/18/18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10/18/18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10/18/18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/>
              <a:pPr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BCC AV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Digital </a:t>
            </a:r>
            <a:r>
              <a:rPr lang="en-US" dirty="0"/>
              <a:t>Upgrade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October 2018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307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need an upgrade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Date of manufacture 2007 -  AV control</a:t>
            </a:r>
          </a:p>
          <a:p>
            <a:endParaRPr lang="en-US" dirty="0"/>
          </a:p>
          <a:p>
            <a:r>
              <a:rPr lang="en-US" dirty="0" smtClean="0"/>
              <a:t>Install contract is dated March 19, 2008</a:t>
            </a:r>
          </a:p>
          <a:p>
            <a:endParaRPr lang="en-US" dirty="0"/>
          </a:p>
          <a:p>
            <a:r>
              <a:rPr lang="en-US" dirty="0" smtClean="0"/>
              <a:t>Failing Equipment , Company no longer manufacturing any of the analog models we have installed, equipment has no service warrantee.</a:t>
            </a:r>
          </a:p>
          <a:p>
            <a:endParaRPr lang="en-US" dirty="0"/>
          </a:p>
          <a:p>
            <a:r>
              <a:rPr lang="en-US" dirty="0" smtClean="0"/>
              <a:t>Poor forethought to AV design principals (underpowered Amplification, low lumen projectors in bright areas, loud operation of equipment)</a:t>
            </a:r>
          </a:p>
        </p:txBody>
      </p:sp>
    </p:spTree>
    <p:extLst>
      <p:ext uri="{BB962C8B-B14F-4D97-AF65-F5344CB8AC3E}">
        <p14:creationId xmlns:p14="http://schemas.microsoft.com/office/powerpoint/2010/main" val="1049701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for equipment only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0184871"/>
              </p:ext>
            </p:extLst>
          </p:nvPr>
        </p:nvGraphicFramePr>
        <p:xfrm>
          <a:off x="2024742" y="2057401"/>
          <a:ext cx="8784773" cy="42322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9290"/>
                <a:gridCol w="852911"/>
                <a:gridCol w="1992086"/>
                <a:gridCol w="4430486"/>
              </a:tblGrid>
              <a:tr h="575019"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Calibri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Cost</a:t>
                      </a:r>
                      <a:endParaRPr lang="en-US" sz="1100" dirty="0">
                        <a:solidFill>
                          <a:srgbClr val="595959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Calibri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Equipment /Tools/Software/Hardware</a:t>
                      </a:r>
                      <a:endParaRPr lang="en-US" sz="1100" dirty="0">
                        <a:solidFill>
                          <a:srgbClr val="595959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28575" marR="28575" marT="19050" marB="19050" anchor="b"/>
                </a:tc>
              </a:tr>
              <a:tr h="219845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For already </a:t>
                      </a:r>
                      <a:r>
                        <a:rPr lang="en-US" sz="1800" dirty="0" smtClean="0">
                          <a:effectLst/>
                        </a:rPr>
                        <a:t>equipped </a:t>
                      </a:r>
                      <a:r>
                        <a:rPr lang="en-US" sz="1800" dirty="0">
                          <a:effectLst/>
                        </a:rPr>
                        <a:t>classrooms</a:t>
                      </a:r>
                      <a:endParaRPr lang="en-US" sz="1800" dirty="0">
                        <a:solidFill>
                          <a:srgbClr val="595959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$2,468</a:t>
                      </a:r>
                      <a:endParaRPr lang="en-US" sz="1800" dirty="0">
                        <a:solidFill>
                          <a:srgbClr val="595959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Upgrade of audio visual control systems Projection</a:t>
                      </a:r>
                      <a:endParaRPr lang="en-US" sz="1800" dirty="0">
                        <a:solidFill>
                          <a:srgbClr val="595959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MCL plus 100 +1604 +DTP 230rx 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Extron MLC Plus 100 interfaces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Extron In 1604 switcher/ scaler/ transmission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Extron DTP HDMI 4K 230 Rx receiver</a:t>
                      </a:r>
                      <a:endParaRPr lang="en-US" sz="1800" dirty="0">
                        <a:solidFill>
                          <a:srgbClr val="595959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28575" marR="28575" marT="19050" marB="19050" anchor="b"/>
                </a:tc>
              </a:tr>
              <a:tr h="654332"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$5000</a:t>
                      </a:r>
                      <a:endParaRPr lang="en-US" sz="1800" dirty="0">
                        <a:solidFill>
                          <a:srgbClr val="595959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Calibri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Panasonic PT-RZ570WU laser projector</a:t>
                      </a:r>
                      <a:endParaRPr lang="en-US" sz="1800" dirty="0">
                        <a:solidFill>
                          <a:srgbClr val="595959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28575" marR="28575" marT="19050" marB="19050" anchor="b"/>
                </a:tc>
              </a:tr>
              <a:tr h="6543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Total</a:t>
                      </a:r>
                      <a:endParaRPr lang="en-US" sz="1100" dirty="0">
                        <a:solidFill>
                          <a:srgbClr val="595959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$7,468</a:t>
                      </a:r>
                      <a:endParaRPr lang="en-US" sz="1800" dirty="0">
                        <a:solidFill>
                          <a:srgbClr val="595959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rgbClr val="595959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Labor, programming and cabling not included.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595959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28575" marR="28575" marT="19050" marB="1905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335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 of digital Upgrade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Brighter ,more visible teaching materials. Using presentation Technology to engage students is effective. </a:t>
            </a:r>
            <a:endParaRPr lang="en-US" dirty="0"/>
          </a:p>
          <a:p>
            <a:r>
              <a:rPr lang="en-US" dirty="0"/>
              <a:t>Every year the projectors have 600 hours on average put on them. We need to change on average of 12 sets of bulbs per </a:t>
            </a:r>
            <a:r>
              <a:rPr lang="en-US" dirty="0" smtClean="0"/>
              <a:t>year at $400 per bulb, </a:t>
            </a:r>
            <a:r>
              <a:rPr lang="en-US" dirty="0"/>
              <a:t>and change filters regularly</a:t>
            </a:r>
            <a:r>
              <a:rPr lang="en-US" dirty="0" smtClean="0"/>
              <a:t>. with up grade laser projectors work for 7 years with no bulb replacements</a:t>
            </a:r>
          </a:p>
          <a:p>
            <a:r>
              <a:rPr lang="en-US" dirty="0" smtClean="0"/>
              <a:t>Showing High definition for PowerPoint , Keynote and all presentations  is the industry standard.</a:t>
            </a:r>
          </a:p>
          <a:p>
            <a:r>
              <a:rPr lang="en-US" dirty="0"/>
              <a:t> </a:t>
            </a:r>
            <a:r>
              <a:rPr lang="en-US" dirty="0" smtClean="0"/>
              <a:t>Some programs will not show complete interface with standard definition projectors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234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Rooms that need Upgrade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41045"/>
            <a:ext cx="10820400" cy="4024125"/>
          </a:xfrm>
        </p:spPr>
        <p:txBody>
          <a:bodyPr/>
          <a:lstStyle/>
          <a:p>
            <a:r>
              <a:rPr lang="en-US" dirty="0" smtClean="0"/>
              <a:t>list of room to be addressed to support HD video and Future Proof Room.</a:t>
            </a:r>
          </a:p>
          <a:p>
            <a:endParaRPr lang="en-US" dirty="0" smtClean="0"/>
          </a:p>
          <a:p>
            <a:r>
              <a:rPr lang="en-US" dirty="0" smtClean="0"/>
              <a:t>Auditorium </a:t>
            </a:r>
          </a:p>
          <a:p>
            <a:endParaRPr lang="en-US" dirty="0" smtClean="0"/>
          </a:p>
          <a:p>
            <a:r>
              <a:rPr lang="en-US" dirty="0"/>
              <a:t>14, 15, 31,32,33,34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,51,52,53,54,55,57,126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213,223,226,227, 313,312,323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46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rooms that need projector </a:t>
            </a:r>
            <a:br>
              <a:rPr lang="en-US" dirty="0" smtClean="0"/>
            </a:br>
            <a:r>
              <a:rPr lang="en-US" dirty="0" smtClean="0"/>
              <a:t>Only upgrade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Backbone </a:t>
            </a:r>
            <a:r>
              <a:rPr lang="en-US" dirty="0" smtClean="0"/>
              <a:t>is sufficient for HD signal.</a:t>
            </a:r>
          </a:p>
          <a:p>
            <a:endParaRPr lang="en-US" dirty="0"/>
          </a:p>
          <a:p>
            <a:r>
              <a:rPr lang="en-US" dirty="0" smtClean="0"/>
              <a:t>421.422 ,423,424</a:t>
            </a:r>
          </a:p>
          <a:p>
            <a:endParaRPr lang="en-US" dirty="0"/>
          </a:p>
          <a:p>
            <a:r>
              <a:rPr lang="en-US" dirty="0" smtClean="0"/>
              <a:t>411,413,431</a:t>
            </a:r>
          </a:p>
          <a:p>
            <a:endParaRPr lang="en-US" dirty="0"/>
          </a:p>
          <a:p>
            <a:r>
              <a:rPr lang="en-US" dirty="0"/>
              <a:t>513,514,518,521,522 </a:t>
            </a:r>
          </a:p>
        </p:txBody>
      </p:sp>
    </p:spTree>
    <p:extLst>
      <p:ext uri="{BB962C8B-B14F-4D97-AF65-F5344CB8AC3E}">
        <p14:creationId xmlns:p14="http://schemas.microsoft.com/office/powerpoint/2010/main" val="116241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Scheduling upgrade has to start</a:t>
            </a:r>
            <a:br>
              <a:rPr lang="en-US" dirty="0" smtClean="0"/>
            </a:br>
            <a:r>
              <a:rPr lang="en-US" dirty="0" smtClean="0"/>
              <a:t> - we have a lot </a:t>
            </a:r>
            <a:r>
              <a:rPr lang="en-US" dirty="0"/>
              <a:t>of </a:t>
            </a:r>
            <a:r>
              <a:rPr lang="en-US" dirty="0" smtClean="0"/>
              <a:t>Deferred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/>
              <a:t>maintenance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20 rooms need Full upgrade. Equipment and cabling.</a:t>
            </a:r>
          </a:p>
          <a:p>
            <a:endParaRPr lang="en-US" dirty="0"/>
          </a:p>
          <a:p>
            <a:r>
              <a:rPr lang="en-US" dirty="0" smtClean="0"/>
              <a:t>11 rooms need Projector and programming to be upgraded.</a:t>
            </a:r>
          </a:p>
          <a:p>
            <a:endParaRPr lang="en-US" dirty="0"/>
          </a:p>
          <a:p>
            <a:r>
              <a:rPr lang="en-US" dirty="0" smtClean="0"/>
              <a:t>we need to start doing at least 5 rooms per year to get upgraded in 6 years.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096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we going to pay for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31630"/>
            <a:ext cx="10820400" cy="4024125"/>
          </a:xfrm>
        </p:spPr>
        <p:txBody>
          <a:bodyPr>
            <a:normAutofit/>
          </a:bodyPr>
          <a:lstStyle/>
          <a:p>
            <a:r>
              <a:rPr lang="en-US" dirty="0" err="1" smtClean="0"/>
              <a:t>Aquire</a:t>
            </a:r>
            <a:r>
              <a:rPr lang="pl-PL" dirty="0" smtClean="0"/>
              <a:t> </a:t>
            </a:r>
            <a:r>
              <a:rPr lang="pl-PL" dirty="0" err="1" smtClean="0"/>
              <a:t>bids</a:t>
            </a:r>
            <a:r>
              <a:rPr lang="pl-PL" dirty="0" smtClean="0"/>
              <a:t> </a:t>
            </a:r>
            <a:r>
              <a:rPr lang="pl-PL" dirty="0" err="1" smtClean="0"/>
              <a:t>once</a:t>
            </a:r>
            <a:r>
              <a:rPr lang="pl-PL" dirty="0" smtClean="0"/>
              <a:t> we </a:t>
            </a:r>
            <a:r>
              <a:rPr lang="pl-PL" dirty="0" err="1" smtClean="0"/>
              <a:t>decide</a:t>
            </a:r>
            <a:r>
              <a:rPr lang="pl-PL" dirty="0" smtClean="0"/>
              <a:t> on design.</a:t>
            </a:r>
          </a:p>
          <a:p>
            <a:endParaRPr lang="pl-PL" dirty="0"/>
          </a:p>
          <a:p>
            <a:r>
              <a:rPr lang="pl-PL" dirty="0" smtClean="0"/>
              <a:t>CTE </a:t>
            </a:r>
            <a:r>
              <a:rPr lang="pl-PL" dirty="0" err="1" smtClean="0"/>
              <a:t>funds</a:t>
            </a:r>
            <a:r>
              <a:rPr lang="pl-PL" dirty="0" smtClean="0"/>
              <a:t>?</a:t>
            </a:r>
          </a:p>
          <a:p>
            <a:endParaRPr lang="pl-PL" dirty="0" smtClean="0"/>
          </a:p>
          <a:p>
            <a:r>
              <a:rPr lang="pl-PL" dirty="0" err="1" smtClean="0"/>
              <a:t>Grants</a:t>
            </a:r>
            <a:r>
              <a:rPr lang="pl-PL" dirty="0" smtClean="0"/>
              <a:t>?</a:t>
            </a:r>
          </a:p>
          <a:p>
            <a:endParaRPr lang="pl-PL" dirty="0" smtClean="0"/>
          </a:p>
          <a:p>
            <a:r>
              <a:rPr lang="pl-PL" dirty="0" err="1" smtClean="0"/>
              <a:t>Bonds</a:t>
            </a:r>
            <a:r>
              <a:rPr lang="pl-PL" dirty="0" smtClean="0"/>
              <a:t>?</a:t>
            </a:r>
          </a:p>
          <a:p>
            <a:endParaRPr lang="pl-PL" dirty="0" smtClean="0"/>
          </a:p>
          <a:p>
            <a:r>
              <a:rPr lang="en-US" dirty="0" smtClean="0"/>
              <a:t>Donations</a:t>
            </a:r>
            <a:r>
              <a:rPr lang="pl-PL" dirty="0" smtClean="0"/>
              <a:t>?</a:t>
            </a:r>
          </a:p>
          <a:p>
            <a:endParaRPr lang="pl-PL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29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331" y="359597"/>
            <a:ext cx="8042990" cy="6094948"/>
          </a:xfrm>
        </p:spPr>
      </p:pic>
    </p:spTree>
    <p:extLst>
      <p:ext uri="{BB962C8B-B14F-4D97-AF65-F5344CB8AC3E}">
        <p14:creationId xmlns:p14="http://schemas.microsoft.com/office/powerpoint/2010/main" val="100927034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296</TotalTime>
  <Words>321</Words>
  <Application>Microsoft Macintosh PowerPoint</Application>
  <PresentationFormat>Widescreen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Century Gothic</vt:lpstr>
      <vt:lpstr>Times New Roman</vt:lpstr>
      <vt:lpstr>Arial</vt:lpstr>
      <vt:lpstr>Vapor Trail</vt:lpstr>
      <vt:lpstr>BCC AV  Digital Upgrade </vt:lpstr>
      <vt:lpstr>why do we need an upgrade ?</vt:lpstr>
      <vt:lpstr>Cost for equipment only</vt:lpstr>
      <vt:lpstr>Advantage of digital Upgrade</vt:lpstr>
      <vt:lpstr>Rooms that need Upgrade</vt:lpstr>
      <vt:lpstr>rooms that need projector  Only upgrade</vt:lpstr>
      <vt:lpstr>Scheduling upgrade has to start  - we have a lot of Deferred  maintenance</vt:lpstr>
      <vt:lpstr>How Are we going to pay for this?</vt:lpstr>
      <vt:lpstr>PowerPoint Presentation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BCC AV  Digital Upgrade </dc:title>
  <dc:creator>Joseph Bay</dc:creator>
  <cp:lastModifiedBy>Joseph Bay</cp:lastModifiedBy>
  <cp:revision>14</cp:revision>
  <dcterms:created xsi:type="dcterms:W3CDTF">2018-10-16T18:15:54Z</dcterms:created>
  <dcterms:modified xsi:type="dcterms:W3CDTF">2018-10-18T18:46:28Z</dcterms:modified>
</cp:coreProperties>
</file>