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1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2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7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8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7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4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4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4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6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4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3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31C91-A62C-47ED-9D29-CED60036FFA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9A1E-BA5C-47C4-AE06-34FD812E5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0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BCC Institutional Self-Evaluation Report (ISER) for Reaffirmation of Accreditation, March 2021</a:t>
            </a:r>
            <a:br>
              <a:rPr lang="en-US" sz="3200" b="1" dirty="0" smtClean="0"/>
            </a:br>
            <a:r>
              <a:rPr lang="en-US" sz="3200" b="1" dirty="0" smtClean="0"/>
              <a:t>Overall Timeline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Kuni Hay, Vice President of Instruction,</a:t>
            </a:r>
          </a:p>
          <a:p>
            <a:r>
              <a:rPr lang="en-US" dirty="0" smtClean="0"/>
              <a:t>BCC Accreditation Liaison Officer (ALO)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3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212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Preparation for BCC ISER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53906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Where we are: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Last comprehensive Accreditation Self-Study: March 2015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Follow up Report &amp; visiting team: Fall 2016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Reaffirmation granted: January 2017*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Midterm report: March 2018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 smtClean="0"/>
              <a:t>BCC ISER: March 2021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*Delineation of College and District functional responsibilities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Key factors for Successful reaffirmation process: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* College involvement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* Effective structure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* Mission driven</a:t>
            </a:r>
          </a:p>
          <a:p>
            <a:pPr marL="0" indent="0">
              <a:buNone/>
            </a:pPr>
            <a:r>
              <a:rPr lang="en-US" sz="2400" dirty="0" smtClean="0"/>
              <a:t>	* Evidence Based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* Honest assessment of where we are</a:t>
            </a:r>
          </a:p>
          <a:p>
            <a:pPr marL="0" indent="0">
              <a:buNone/>
            </a:pPr>
            <a:r>
              <a:rPr lang="en-US" dirty="0" smtClean="0"/>
              <a:t>	* </a:t>
            </a:r>
            <a:r>
              <a:rPr lang="en-US" sz="2400" dirty="0" smtClean="0"/>
              <a:t>Quality Focus essay on student learning and student achievement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839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r>
              <a:rPr lang="en-US" sz="3600" b="1" dirty="0"/>
              <a:t>Preparation for BCC ISER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2204"/>
            <a:ext cx="10515600" cy="53894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Overall Timeline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dirty="0"/>
              <a:t>* 9, 2019: </a:t>
            </a:r>
            <a:r>
              <a:rPr lang="en-US" dirty="0" smtClean="0"/>
              <a:t>BCC ISER structure </a:t>
            </a:r>
            <a:r>
              <a:rPr lang="en-US" dirty="0"/>
              <a:t>set up, </a:t>
            </a:r>
            <a:r>
              <a:rPr lang="en-US" dirty="0" smtClean="0"/>
              <a:t>Survey re: First year students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 10, 2019 Survey re: standards (Gap analysis)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* Basic evidence collections and organizations per participatory </a:t>
            </a:r>
            <a:r>
              <a:rPr lang="en-US" dirty="0" smtClean="0"/>
              <a:t>	governance groups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* </a:t>
            </a:r>
            <a:r>
              <a:rPr lang="en-US" dirty="0" smtClean="0"/>
              <a:t>Early 10, </a:t>
            </a:r>
            <a:r>
              <a:rPr lang="en-US" dirty="0"/>
              <a:t>2019 - spring 2020: Writing draft (127 questions and </a:t>
            </a:r>
            <a:r>
              <a:rPr lang="en-US" dirty="0" smtClean="0"/>
              <a:t>	evidence</a:t>
            </a:r>
            <a:r>
              <a:rPr lang="en-US" dirty="0"/>
              <a:t>), college </a:t>
            </a:r>
            <a:r>
              <a:rPr lang="en-US" dirty="0" smtClean="0"/>
              <a:t>	input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throughout the process</a:t>
            </a:r>
          </a:p>
          <a:p>
            <a:pPr marL="0" indent="0">
              <a:buNone/>
            </a:pPr>
            <a:r>
              <a:rPr lang="en-US" dirty="0"/>
              <a:t>	* </a:t>
            </a:r>
            <a:r>
              <a:rPr lang="en-US" dirty="0" smtClean="0"/>
              <a:t>Summer </a:t>
            </a:r>
            <a:r>
              <a:rPr lang="en-US" dirty="0"/>
              <a:t>2020 – double check on evidence, technical revisions</a:t>
            </a:r>
          </a:p>
          <a:p>
            <a:pPr marL="0" indent="0">
              <a:buNone/>
            </a:pPr>
            <a:r>
              <a:rPr lang="en-US" dirty="0"/>
              <a:t>	* Beginning of Fall 2020: 80% completion, participatory governance </a:t>
            </a:r>
            <a:r>
              <a:rPr lang="en-US" dirty="0" smtClean="0"/>
              <a:t>	final </a:t>
            </a:r>
            <a:r>
              <a:rPr lang="en-US" dirty="0"/>
              <a:t>review, board 	approvals by December 2020</a:t>
            </a:r>
          </a:p>
          <a:p>
            <a:pPr marL="0" indent="0">
              <a:buNone/>
            </a:pPr>
            <a:r>
              <a:rPr lang="en-US" dirty="0"/>
              <a:t>	* BCC ISER Submission to ACCJC: late 12, 2020 or early 1, 2021</a:t>
            </a:r>
          </a:p>
          <a:p>
            <a:pPr marL="0" indent="0">
              <a:buNone/>
            </a:pPr>
            <a:r>
              <a:rPr lang="en-US" dirty="0"/>
              <a:t>	* Team Visit: 3,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7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285" y="417376"/>
            <a:ext cx="10515600" cy="94116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Preparation for BCC ISER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537"/>
            <a:ext cx="10515600" cy="56431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What’s coming up?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 Call out for Faculty ALO (0.4 FTE) – Due 9/20/19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 Call out for co-leads for each of the 4 standards &amp; formation of writing teams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Due 9/27/19</a:t>
            </a:r>
          </a:p>
          <a:p>
            <a:pPr marL="0" indent="0">
              <a:buNone/>
            </a:pPr>
            <a:r>
              <a:rPr lang="en-US" sz="2000" dirty="0" smtClean="0"/>
              <a:t>	* </a:t>
            </a:r>
            <a:r>
              <a:rPr lang="en-US" sz="2000" b="1" dirty="0" smtClean="0"/>
              <a:t>Training with Dr. Stephanie Droker, ACCJC Executive Vice President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Thursday, September 26, 2019 9:30 – 11:00am, 451AB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 Formation of editing and evidence teams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 Gap analysis – Survey relative to 4 Standards</a:t>
            </a:r>
          </a:p>
        </p:txBody>
      </p:sp>
    </p:spTree>
    <p:extLst>
      <p:ext uri="{BB962C8B-B14F-4D97-AF65-F5344CB8AC3E}">
        <p14:creationId xmlns:p14="http://schemas.microsoft.com/office/powerpoint/2010/main" val="224527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52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BCC Institutional Self-Evaluation Report (ISER) for Reaffirmation of Accreditation, March 2021 Overall Timeline</vt:lpstr>
      <vt:lpstr>Preparation for BCC ISER</vt:lpstr>
      <vt:lpstr>Preparation for BCC ISER</vt:lpstr>
      <vt:lpstr>Preparation for BCC ISER</vt:lpstr>
    </vt:vector>
  </TitlesOfParts>
  <Company>PCCD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BCC Institutional Self-Evaluation Report (ISER) for Reaffirmation of Accreditation</dc:title>
  <dc:creator>Kuniko Hay</dc:creator>
  <cp:lastModifiedBy>Jasmine Martinez</cp:lastModifiedBy>
  <cp:revision>6</cp:revision>
  <cp:lastPrinted>2019-10-10T17:12:49Z</cp:lastPrinted>
  <dcterms:created xsi:type="dcterms:W3CDTF">2019-08-14T14:02:54Z</dcterms:created>
  <dcterms:modified xsi:type="dcterms:W3CDTF">2019-10-10T17:12:55Z</dcterms:modified>
</cp:coreProperties>
</file>