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  <p:sldMasterId id="2147483697" r:id="rId6"/>
  </p:sldMasterIdLst>
  <p:notesMasterIdLst>
    <p:notesMasterId r:id="rId24"/>
  </p:notesMasterIdLst>
  <p:sldIdLst>
    <p:sldId id="256" r:id="rId7"/>
    <p:sldId id="265" r:id="rId8"/>
    <p:sldId id="359" r:id="rId9"/>
    <p:sldId id="319" r:id="rId10"/>
    <p:sldId id="320" r:id="rId11"/>
    <p:sldId id="361" r:id="rId12"/>
    <p:sldId id="262" r:id="rId13"/>
    <p:sldId id="362" r:id="rId14"/>
    <p:sldId id="360" r:id="rId15"/>
    <p:sldId id="358" r:id="rId16"/>
    <p:sldId id="268" r:id="rId17"/>
    <p:sldId id="363" r:id="rId18"/>
    <p:sldId id="364" r:id="rId19"/>
    <p:sldId id="365" r:id="rId20"/>
    <p:sldId id="366" r:id="rId21"/>
    <p:sldId id="367" r:id="rId22"/>
    <p:sldId id="32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496460-A9DF-4172-47E8-E9F9E42AA750}" name="Angelica Garcia" initials="AG" userId="S::angelicagarcia@peralta.edu::e4759e87-aa36-4544-9c2a-e215fa5568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579"/>
    <a:srgbClr val="007088"/>
    <a:srgbClr val="947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E104A-2B4F-4A62-A95F-51182AD292E6}" v="762" dt="2022-10-19T05:03:29.298"/>
    <p1510:client id="{6BCC2F16-5A22-4981-BA1B-74022C3A298F}" v="133" dt="2022-10-19T05:11:04.503"/>
    <p1510:client id="{AF59C51B-C4CA-4120-B4BA-150712B4A16F}" v="5" dt="2022-10-19T04:06:39.535"/>
    <p1510:client id="{C2535EED-13C0-4239-AE9E-7A37C1DE267A}" v="72" dt="2022-10-19T05:22:18.653"/>
    <p1510:client id="{C9C4C72C-9270-447C-656D-7423C5530DFA}" v="6" dt="2022-10-19T03:37:11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Garcia" userId="S::angelicagarcia@peralta.edu::e4759e87-aa36-4544-9c2a-e215fa5568bb" providerId="AD" clId="Web-{512E104A-2B4F-4A62-A95F-51182AD292E6}"/>
    <pc:docChg chg="addSld delSld modSld sldOrd">
      <pc:chgData name="Angelica Garcia" userId="S::angelicagarcia@peralta.edu::e4759e87-aa36-4544-9c2a-e215fa5568bb" providerId="AD" clId="Web-{512E104A-2B4F-4A62-A95F-51182AD292E6}" dt="2022-10-19T05:03:29.298" v="755" actId="14100"/>
      <pc:docMkLst>
        <pc:docMk/>
      </pc:docMkLst>
      <pc:sldChg chg="modSp">
        <pc:chgData name="Angelica Garcia" userId="S::angelicagarcia@peralta.edu::e4759e87-aa36-4544-9c2a-e215fa5568bb" providerId="AD" clId="Web-{512E104A-2B4F-4A62-A95F-51182AD292E6}" dt="2022-10-19T04:53:27.987" v="712" actId="20577"/>
        <pc:sldMkLst>
          <pc:docMk/>
          <pc:sldMk cId="1970171063" sldId="321"/>
        </pc:sldMkLst>
        <pc:spChg chg="mod">
          <ac:chgData name="Angelica Garcia" userId="S::angelicagarcia@peralta.edu::e4759e87-aa36-4544-9c2a-e215fa5568bb" providerId="AD" clId="Web-{512E104A-2B4F-4A62-A95F-51182AD292E6}" dt="2022-10-19T04:53:27.987" v="712" actId="20577"/>
          <ac:spMkLst>
            <pc:docMk/>
            <pc:sldMk cId="1970171063" sldId="321"/>
            <ac:spMk id="2" creationId="{4EEE0B4E-1C97-1528-C6C7-7E457CAC6702}"/>
          </ac:spMkLst>
        </pc:spChg>
      </pc:sldChg>
      <pc:sldChg chg="modSp add del">
        <pc:chgData name="Angelica Garcia" userId="S::angelicagarcia@peralta.edu::e4759e87-aa36-4544-9c2a-e215fa5568bb" providerId="AD" clId="Web-{512E104A-2B4F-4A62-A95F-51182AD292E6}" dt="2022-10-19T04:40:01.122" v="47" actId="20577"/>
        <pc:sldMkLst>
          <pc:docMk/>
          <pc:sldMk cId="728418313" sldId="363"/>
        </pc:sldMkLst>
        <pc:spChg chg="mod">
          <ac:chgData name="Angelica Garcia" userId="S::angelicagarcia@peralta.edu::e4759e87-aa36-4544-9c2a-e215fa5568bb" providerId="AD" clId="Web-{512E104A-2B4F-4A62-A95F-51182AD292E6}" dt="2022-10-19T04:40:01.122" v="47" actId="20577"/>
          <ac:spMkLst>
            <pc:docMk/>
            <pc:sldMk cId="728418313" sldId="363"/>
            <ac:spMk id="3" creationId="{94D4150B-1A9E-5AF4-CD2A-0BB782BDE1DC}"/>
          </ac:spMkLst>
        </pc:spChg>
      </pc:sldChg>
      <pc:sldChg chg="addSp modSp add mod ord replId modClrScheme chgLayout">
        <pc:chgData name="Angelica Garcia" userId="S::angelicagarcia@peralta.edu::e4759e87-aa36-4544-9c2a-e215fa5568bb" providerId="AD" clId="Web-{512E104A-2B4F-4A62-A95F-51182AD292E6}" dt="2022-10-19T04:44:21.784" v="255" actId="20577"/>
        <pc:sldMkLst>
          <pc:docMk/>
          <pc:sldMk cId="2625497806" sldId="364"/>
        </pc:sldMkLst>
        <pc:spChg chg="add mod ord">
          <ac:chgData name="Angelica Garcia" userId="S::angelicagarcia@peralta.edu::e4759e87-aa36-4544-9c2a-e215fa5568bb" providerId="AD" clId="Web-{512E104A-2B4F-4A62-A95F-51182AD292E6}" dt="2022-10-19T04:44:04.347" v="253" actId="20577"/>
          <ac:spMkLst>
            <pc:docMk/>
            <pc:sldMk cId="2625497806" sldId="364"/>
            <ac:spMk id="2" creationId="{00EE9E80-8166-B42E-DB0D-591660F4A973}"/>
          </ac:spMkLst>
        </pc:spChg>
        <pc:spChg chg="add mod ord">
          <ac:chgData name="Angelica Garcia" userId="S::angelicagarcia@peralta.edu::e4759e87-aa36-4544-9c2a-e215fa5568bb" providerId="AD" clId="Web-{512E104A-2B4F-4A62-A95F-51182AD292E6}" dt="2022-10-19T04:44:12.768" v="254" actId="20577"/>
          <ac:spMkLst>
            <pc:docMk/>
            <pc:sldMk cId="2625497806" sldId="364"/>
            <ac:spMk id="3" creationId="{B1361B2A-6535-2A7E-AEC1-88AD765444A5}"/>
          </ac:spMkLst>
        </pc:spChg>
        <pc:spChg chg="add mod ord">
          <ac:chgData name="Angelica Garcia" userId="S::angelicagarcia@peralta.edu::e4759e87-aa36-4544-9c2a-e215fa5568bb" providerId="AD" clId="Web-{512E104A-2B4F-4A62-A95F-51182AD292E6}" dt="2022-10-19T04:44:21.784" v="255" actId="20577"/>
          <ac:spMkLst>
            <pc:docMk/>
            <pc:sldMk cId="2625497806" sldId="364"/>
            <ac:spMk id="4" creationId="{240BB185-0692-1A6F-2CE4-1EA4A8AF44E2}"/>
          </ac:spMkLst>
        </pc:spChg>
        <pc:spChg chg="mod ord">
          <ac:chgData name="Angelica Garcia" userId="S::angelicagarcia@peralta.edu::e4759e87-aa36-4544-9c2a-e215fa5568bb" providerId="AD" clId="Web-{512E104A-2B4F-4A62-A95F-51182AD292E6}" dt="2022-10-19T04:42:33.688" v="123" actId="20577"/>
          <ac:spMkLst>
            <pc:docMk/>
            <pc:sldMk cId="2625497806" sldId="364"/>
            <ac:spMk id="157" creationId="{00000000-0000-0000-0000-000000000000}"/>
          </ac:spMkLst>
        </pc:spChg>
        <pc:spChg chg="mod ord">
          <ac:chgData name="Angelica Garcia" userId="S::angelicagarcia@peralta.edu::e4759e87-aa36-4544-9c2a-e215fa5568bb" providerId="AD" clId="Web-{512E104A-2B4F-4A62-A95F-51182AD292E6}" dt="2022-10-19T04:43:51.018" v="218" actId="20577"/>
          <ac:spMkLst>
            <pc:docMk/>
            <pc:sldMk cId="2625497806" sldId="364"/>
            <ac:spMk id="158" creationId="{00000000-0000-0000-0000-000000000000}"/>
          </ac:spMkLst>
        </pc:spChg>
      </pc:sldChg>
      <pc:sldChg chg="delSp modSp new mod modClrScheme chgLayout modNotes">
        <pc:chgData name="Angelica Garcia" userId="S::angelicagarcia@peralta.edu::e4759e87-aa36-4544-9c2a-e215fa5568bb" providerId="AD" clId="Web-{512E104A-2B4F-4A62-A95F-51182AD292E6}" dt="2022-10-19T04:59:25.292" v="733" actId="20577"/>
        <pc:sldMkLst>
          <pc:docMk/>
          <pc:sldMk cId="2200913626" sldId="365"/>
        </pc:sldMkLst>
        <pc:spChg chg="mod ord">
          <ac:chgData name="Angelica Garcia" userId="S::angelicagarcia@peralta.edu::e4759e87-aa36-4544-9c2a-e215fa5568bb" providerId="AD" clId="Web-{512E104A-2B4F-4A62-A95F-51182AD292E6}" dt="2022-10-19T04:45:08.082" v="262" actId="20577"/>
          <ac:spMkLst>
            <pc:docMk/>
            <pc:sldMk cId="2200913626" sldId="365"/>
            <ac:spMk id="2" creationId="{CF23FC69-9015-DD5F-DE0F-B249329C207A}"/>
          </ac:spMkLst>
        </pc:spChg>
        <pc:spChg chg="del">
          <ac:chgData name="Angelica Garcia" userId="S::angelicagarcia@peralta.edu::e4759e87-aa36-4544-9c2a-e215fa5568bb" providerId="AD" clId="Web-{512E104A-2B4F-4A62-A95F-51182AD292E6}" dt="2022-10-19T04:44:51.394" v="257"/>
          <ac:spMkLst>
            <pc:docMk/>
            <pc:sldMk cId="2200913626" sldId="365"/>
            <ac:spMk id="3" creationId="{47BDB4B2-ABD2-B9A6-DC84-695085A78884}"/>
          </ac:spMkLst>
        </pc:spChg>
        <pc:spChg chg="mod ord">
          <ac:chgData name="Angelica Garcia" userId="S::angelicagarcia@peralta.edu::e4759e87-aa36-4544-9c2a-e215fa5568bb" providerId="AD" clId="Web-{512E104A-2B4F-4A62-A95F-51182AD292E6}" dt="2022-10-19T04:59:25.292" v="733" actId="20577"/>
          <ac:spMkLst>
            <pc:docMk/>
            <pc:sldMk cId="2200913626" sldId="365"/>
            <ac:spMk id="4" creationId="{C97D2859-1462-E3C5-DF97-8FBA03A5B424}"/>
          </ac:spMkLst>
        </pc:spChg>
        <pc:spChg chg="del">
          <ac:chgData name="Angelica Garcia" userId="S::angelicagarcia@peralta.edu::e4759e87-aa36-4544-9c2a-e215fa5568bb" providerId="AD" clId="Web-{512E104A-2B4F-4A62-A95F-51182AD292E6}" dt="2022-10-19T04:44:51.394" v="257"/>
          <ac:spMkLst>
            <pc:docMk/>
            <pc:sldMk cId="2200913626" sldId="365"/>
            <ac:spMk id="5" creationId="{A5A15A3D-E599-604E-8E41-4FD3FCA851B3}"/>
          </ac:spMkLst>
        </pc:spChg>
        <pc:spChg chg="del">
          <ac:chgData name="Angelica Garcia" userId="S::angelicagarcia@peralta.edu::e4759e87-aa36-4544-9c2a-e215fa5568bb" providerId="AD" clId="Web-{512E104A-2B4F-4A62-A95F-51182AD292E6}" dt="2022-10-19T04:44:51.394" v="257"/>
          <ac:spMkLst>
            <pc:docMk/>
            <pc:sldMk cId="2200913626" sldId="365"/>
            <ac:spMk id="6" creationId="{53DDE468-7870-D46C-A19D-4400EA0C7F91}"/>
          </ac:spMkLst>
        </pc:spChg>
      </pc:sldChg>
      <pc:sldChg chg="modSp new">
        <pc:chgData name="Angelica Garcia" userId="S::angelicagarcia@peralta.edu::e4759e87-aa36-4544-9c2a-e215fa5568bb" providerId="AD" clId="Web-{512E104A-2B4F-4A62-A95F-51182AD292E6}" dt="2022-10-19T04:59:52.574" v="745" actId="20577"/>
        <pc:sldMkLst>
          <pc:docMk/>
          <pc:sldMk cId="850979392" sldId="366"/>
        </pc:sldMkLst>
        <pc:spChg chg="mod">
          <ac:chgData name="Angelica Garcia" userId="S::angelicagarcia@peralta.edu::e4759e87-aa36-4544-9c2a-e215fa5568bb" providerId="AD" clId="Web-{512E104A-2B4F-4A62-A95F-51182AD292E6}" dt="2022-10-19T04:47:36.695" v="446" actId="20577"/>
          <ac:spMkLst>
            <pc:docMk/>
            <pc:sldMk cId="850979392" sldId="366"/>
            <ac:spMk id="2" creationId="{1E75CB6F-CFD9-DEA1-F2B2-7281656412EC}"/>
          </ac:spMkLst>
        </pc:spChg>
        <pc:spChg chg="mod">
          <ac:chgData name="Angelica Garcia" userId="S::angelicagarcia@peralta.edu::e4759e87-aa36-4544-9c2a-e215fa5568bb" providerId="AD" clId="Web-{512E104A-2B4F-4A62-A95F-51182AD292E6}" dt="2022-10-19T04:59:52.574" v="745" actId="20577"/>
          <ac:spMkLst>
            <pc:docMk/>
            <pc:sldMk cId="850979392" sldId="366"/>
            <ac:spMk id="3" creationId="{F60ECFD6-893E-388A-25DF-2929EB447DC1}"/>
          </ac:spMkLst>
        </pc:spChg>
      </pc:sldChg>
      <pc:sldChg chg="addSp delSp modSp new mod modClrScheme chgLayout">
        <pc:chgData name="Angelica Garcia" userId="S::angelicagarcia@peralta.edu::e4759e87-aa36-4544-9c2a-e215fa5568bb" providerId="AD" clId="Web-{512E104A-2B4F-4A62-A95F-51182AD292E6}" dt="2022-10-19T05:03:29.298" v="755" actId="14100"/>
        <pc:sldMkLst>
          <pc:docMk/>
          <pc:sldMk cId="730874651" sldId="367"/>
        </pc:sldMkLst>
        <pc:spChg chg="del">
          <ac:chgData name="Angelica Garcia" userId="S::angelicagarcia@peralta.edu::e4759e87-aa36-4544-9c2a-e215fa5568bb" providerId="AD" clId="Web-{512E104A-2B4F-4A62-A95F-51182AD292E6}" dt="2022-10-19T05:00:38.028" v="747"/>
          <ac:spMkLst>
            <pc:docMk/>
            <pc:sldMk cId="730874651" sldId="367"/>
            <ac:spMk id="2" creationId="{3D179D0B-3391-F442-C0CC-B23F37E76136}"/>
          </ac:spMkLst>
        </pc:spChg>
        <pc:spChg chg="del">
          <ac:chgData name="Angelica Garcia" userId="S::angelicagarcia@peralta.edu::e4759e87-aa36-4544-9c2a-e215fa5568bb" providerId="AD" clId="Web-{512E104A-2B4F-4A62-A95F-51182AD292E6}" dt="2022-10-19T05:00:38.028" v="747"/>
          <ac:spMkLst>
            <pc:docMk/>
            <pc:sldMk cId="730874651" sldId="367"/>
            <ac:spMk id="3" creationId="{34B1C744-2153-1272-0B6C-25A22272B3C9}"/>
          </ac:spMkLst>
        </pc:spChg>
        <pc:spChg chg="add del mod">
          <ac:chgData name="Angelica Garcia" userId="S::angelicagarcia@peralta.edu::e4759e87-aa36-4544-9c2a-e215fa5568bb" providerId="AD" clId="Web-{512E104A-2B4F-4A62-A95F-51182AD292E6}" dt="2022-10-19T05:00:50.122" v="751"/>
          <ac:spMkLst>
            <pc:docMk/>
            <pc:sldMk cId="730874651" sldId="367"/>
            <ac:spMk id="4" creationId="{1138508B-D297-711E-6478-D9821A4CF09E}"/>
          </ac:spMkLst>
        </pc:spChg>
        <pc:picChg chg="add mod">
          <ac:chgData name="Angelica Garcia" userId="S::angelicagarcia@peralta.edu::e4759e87-aa36-4544-9c2a-e215fa5568bb" providerId="AD" clId="Web-{512E104A-2B4F-4A62-A95F-51182AD292E6}" dt="2022-10-19T05:03:29.298" v="755" actId="14100"/>
          <ac:picMkLst>
            <pc:docMk/>
            <pc:sldMk cId="730874651" sldId="367"/>
            <ac:picMk id="5" creationId="{744F3BA2-5A66-87B3-B332-281316A42B97}"/>
          </ac:picMkLst>
        </pc:picChg>
      </pc:sldChg>
    </pc:docChg>
  </pc:docChgLst>
  <pc:docChgLst>
    <pc:chgData name="Angelica Garcia" userId="S::angelicagarcia@peralta.edu::e4759e87-aa36-4544-9c2a-e215fa5568bb" providerId="AD" clId="Web-{38E1D424-D4B8-4C38-93C8-F061A08E660C}"/>
    <pc:docChg chg="modSld">
      <pc:chgData name="Angelica Garcia" userId="S::angelicagarcia@peralta.edu::e4759e87-aa36-4544-9c2a-e215fa5568bb" providerId="AD" clId="Web-{38E1D424-D4B8-4C38-93C8-F061A08E660C}" dt="2022-10-19T05:04:55.641" v="4" actId="20577"/>
      <pc:docMkLst>
        <pc:docMk/>
      </pc:docMkLst>
      <pc:sldChg chg="modSp">
        <pc:chgData name="Angelica Garcia" userId="S::angelicagarcia@peralta.edu::e4759e87-aa36-4544-9c2a-e215fa5568bb" providerId="AD" clId="Web-{38E1D424-D4B8-4C38-93C8-F061A08E660C}" dt="2022-10-19T05:04:55.641" v="4" actId="20577"/>
        <pc:sldMkLst>
          <pc:docMk/>
          <pc:sldMk cId="0" sldId="265"/>
        </pc:sldMkLst>
        <pc:graphicFrameChg chg="mod modGraphic">
          <ac:chgData name="Angelica Garcia" userId="S::angelicagarcia@peralta.edu::e4759e87-aa36-4544-9c2a-e215fa5568bb" providerId="AD" clId="Web-{38E1D424-D4B8-4C38-93C8-F061A08E660C}" dt="2022-10-19T05:04:55.641" v="4" actId="20577"/>
          <ac:graphicFrameMkLst>
            <pc:docMk/>
            <pc:sldMk cId="0" sldId="265"/>
            <ac:graphicFrameMk id="2" creationId="{0113BD0D-05A5-7628-20FA-79EF179CE4DF}"/>
          </ac:graphicFrameMkLst>
        </pc:graphicFrameChg>
      </pc:sldChg>
    </pc:docChg>
  </pc:docChgLst>
  <pc:docChgLst>
    <pc:chgData name="Angelica Garcia" userId="S::angelicagarcia@peralta.edu::e4759e87-aa36-4544-9c2a-e215fa5568bb" providerId="AD" clId="Web-{C2535EED-13C0-4239-AE9E-7A37C1DE267A}"/>
    <pc:docChg chg="modSld">
      <pc:chgData name="Angelica Garcia" userId="S::angelicagarcia@peralta.edu::e4759e87-aa36-4544-9c2a-e215fa5568bb" providerId="AD" clId="Web-{C2535EED-13C0-4239-AE9E-7A37C1DE267A}" dt="2022-10-19T05:22:14.919" v="58" actId="20577"/>
      <pc:docMkLst>
        <pc:docMk/>
      </pc:docMkLst>
      <pc:sldChg chg="delSp modSp">
        <pc:chgData name="Angelica Garcia" userId="S::angelicagarcia@peralta.edu::e4759e87-aa36-4544-9c2a-e215fa5568bb" providerId="AD" clId="Web-{C2535EED-13C0-4239-AE9E-7A37C1DE267A}" dt="2022-10-19T05:22:14.919" v="58" actId="20577"/>
        <pc:sldMkLst>
          <pc:docMk/>
          <pc:sldMk cId="2921700173" sldId="319"/>
        </pc:sldMkLst>
        <pc:spChg chg="mod">
          <ac:chgData name="Angelica Garcia" userId="S::angelicagarcia@peralta.edu::e4759e87-aa36-4544-9c2a-e215fa5568bb" providerId="AD" clId="Web-{C2535EED-13C0-4239-AE9E-7A37C1DE267A}" dt="2022-10-19T05:22:14.919" v="58" actId="20577"/>
          <ac:spMkLst>
            <pc:docMk/>
            <pc:sldMk cId="2921700173" sldId="319"/>
            <ac:spMk id="2" creationId="{B31C8BA9-5372-5736-C412-9C28AFB2D97B}"/>
          </ac:spMkLst>
        </pc:spChg>
        <pc:spChg chg="del">
          <ac:chgData name="Angelica Garcia" userId="S::angelicagarcia@peralta.edu::e4759e87-aa36-4544-9c2a-e215fa5568bb" providerId="AD" clId="Web-{C2535EED-13C0-4239-AE9E-7A37C1DE267A}" dt="2022-10-19T05:21:50.715" v="44"/>
          <ac:spMkLst>
            <pc:docMk/>
            <pc:sldMk cId="2921700173" sldId="319"/>
            <ac:spMk id="3" creationId="{C8FA2F4D-02EE-6B41-8B94-9EAEAF29C2E7}"/>
          </ac:spMkLst>
        </pc:spChg>
      </pc:sldChg>
      <pc:sldChg chg="addSp modSp">
        <pc:chgData name="Angelica Garcia" userId="S::angelicagarcia@peralta.edu::e4759e87-aa36-4544-9c2a-e215fa5568bb" providerId="AD" clId="Web-{C2535EED-13C0-4239-AE9E-7A37C1DE267A}" dt="2022-10-19T05:14:54.378" v="43" actId="20577"/>
        <pc:sldMkLst>
          <pc:docMk/>
          <pc:sldMk cId="2708297382" sldId="361"/>
        </pc:sldMkLst>
        <pc:spChg chg="mod">
          <ac:chgData name="Angelica Garcia" userId="S::angelicagarcia@peralta.edu::e4759e87-aa36-4544-9c2a-e215fa5568bb" providerId="AD" clId="Web-{C2535EED-13C0-4239-AE9E-7A37C1DE267A}" dt="2022-10-19T05:14:45.972" v="41" actId="1076"/>
          <ac:spMkLst>
            <pc:docMk/>
            <pc:sldMk cId="2708297382" sldId="361"/>
            <ac:spMk id="2" creationId="{CF49DF44-B9BA-1290-CB62-8E74F268A201}"/>
          </ac:spMkLst>
        </pc:spChg>
        <pc:spChg chg="add mod">
          <ac:chgData name="Angelica Garcia" userId="S::angelicagarcia@peralta.edu::e4759e87-aa36-4544-9c2a-e215fa5568bb" providerId="AD" clId="Web-{C2535EED-13C0-4239-AE9E-7A37C1DE267A}" dt="2022-10-19T05:14:54.378" v="43" actId="20577"/>
          <ac:spMkLst>
            <pc:docMk/>
            <pc:sldMk cId="2708297382" sldId="361"/>
            <ac:spMk id="3" creationId="{84183450-BF94-E71E-A899-2775791DC8A6}"/>
          </ac:spMkLst>
        </pc:spChg>
      </pc:sldChg>
    </pc:docChg>
  </pc:docChgLst>
  <pc:docChgLst>
    <pc:chgData name="Thomas Rizza" userId="S::trizza@peralta.edu::5af71b69-c0e2-4aa0-a345-a6a6eb2bbba3" providerId="AD" clId="Web-{AF59C51B-C4CA-4120-B4BA-150712B4A16F}"/>
    <pc:docChg chg="modSld">
      <pc:chgData name="Thomas Rizza" userId="S::trizza@peralta.edu::5af71b69-c0e2-4aa0-a345-a6a6eb2bbba3" providerId="AD" clId="Web-{AF59C51B-C4CA-4120-B4BA-150712B4A16F}" dt="2022-10-19T04:06:39.535" v="10"/>
      <pc:docMkLst>
        <pc:docMk/>
      </pc:docMkLst>
      <pc:sldChg chg="delSp modSp">
        <pc:chgData name="Thomas Rizza" userId="S::trizza@peralta.edu::5af71b69-c0e2-4aa0-a345-a6a6eb2bbba3" providerId="AD" clId="Web-{AF59C51B-C4CA-4120-B4BA-150712B4A16F}" dt="2022-10-19T04:06:15.691" v="9" actId="20577"/>
        <pc:sldMkLst>
          <pc:docMk/>
          <pc:sldMk cId="1639105516" sldId="359"/>
        </pc:sldMkLst>
        <pc:spChg chg="mod">
          <ac:chgData name="Thomas Rizza" userId="S::trizza@peralta.edu::5af71b69-c0e2-4aa0-a345-a6a6eb2bbba3" providerId="AD" clId="Web-{AF59C51B-C4CA-4120-B4BA-150712B4A16F}" dt="2022-10-19T04:06:15.691" v="9" actId="20577"/>
          <ac:spMkLst>
            <pc:docMk/>
            <pc:sldMk cId="1639105516" sldId="359"/>
            <ac:spMk id="2" creationId="{4D803856-DDEF-6EE1-9063-C5B0DB3DD205}"/>
          </ac:spMkLst>
        </pc:spChg>
        <pc:spChg chg="del mod">
          <ac:chgData name="Thomas Rizza" userId="S::trizza@peralta.edu::5af71b69-c0e2-4aa0-a345-a6a6eb2bbba3" providerId="AD" clId="Web-{AF59C51B-C4CA-4120-B4BA-150712B4A16F}" dt="2022-10-19T04:05:20.752" v="1"/>
          <ac:spMkLst>
            <pc:docMk/>
            <pc:sldMk cId="1639105516" sldId="359"/>
            <ac:spMk id="3" creationId="{63DB1528-8281-B21D-8758-8D1C25935F45}"/>
          </ac:spMkLst>
        </pc:spChg>
        <pc:graphicFrameChg chg="mod modGraphic">
          <ac:chgData name="Thomas Rizza" userId="S::trizza@peralta.edu::5af71b69-c0e2-4aa0-a345-a6a6eb2bbba3" providerId="AD" clId="Web-{AF59C51B-C4CA-4120-B4BA-150712B4A16F}" dt="2022-10-19T04:06:03.488" v="7" actId="20577"/>
          <ac:graphicFrameMkLst>
            <pc:docMk/>
            <pc:sldMk cId="1639105516" sldId="359"/>
            <ac:graphicFrameMk id="4" creationId="{A9657354-0824-0591-CB0D-8D38DF0B4145}"/>
          </ac:graphicFrameMkLst>
        </pc:graphicFrameChg>
      </pc:sldChg>
      <pc:sldChg chg="delSp">
        <pc:chgData name="Thomas Rizza" userId="S::trizza@peralta.edu::5af71b69-c0e2-4aa0-a345-a6a6eb2bbba3" providerId="AD" clId="Web-{AF59C51B-C4CA-4120-B4BA-150712B4A16F}" dt="2022-10-19T04:06:39.535" v="10"/>
        <pc:sldMkLst>
          <pc:docMk/>
          <pc:sldMk cId="2708297382" sldId="361"/>
        </pc:sldMkLst>
        <pc:spChg chg="del">
          <ac:chgData name="Thomas Rizza" userId="S::trizza@peralta.edu::5af71b69-c0e2-4aa0-a345-a6a6eb2bbba3" providerId="AD" clId="Web-{AF59C51B-C4CA-4120-B4BA-150712B4A16F}" dt="2022-10-19T04:06:39.535" v="10"/>
          <ac:spMkLst>
            <pc:docMk/>
            <pc:sldMk cId="2708297382" sldId="361"/>
            <ac:spMk id="3" creationId="{BBDB8D96-561F-0326-ACD9-86D3ADDEEE5C}"/>
          </ac:spMkLst>
        </pc:spChg>
      </pc:sldChg>
    </pc:docChg>
  </pc:docChgLst>
  <pc:docChgLst>
    <pc:chgData name="Phoumy Sayavong" userId="S::psayavong@peralta.edu::cfcf6e4a-d254-48c4-8624-a23203a83b27" providerId="AD" clId="Web-{C9C4C72C-9270-447C-656D-7423C5530DFA}"/>
    <pc:docChg chg="modSld">
      <pc:chgData name="Phoumy Sayavong" userId="S::psayavong@peralta.edu::cfcf6e4a-d254-48c4-8624-a23203a83b27" providerId="AD" clId="Web-{C9C4C72C-9270-447C-656D-7423C5530DFA}" dt="2022-10-19T03:37:13.367" v="17" actId="20577"/>
      <pc:docMkLst>
        <pc:docMk/>
      </pc:docMkLst>
      <pc:sldChg chg="modSp">
        <pc:chgData name="Phoumy Sayavong" userId="S::psayavong@peralta.edu::cfcf6e4a-d254-48c4-8624-a23203a83b27" providerId="AD" clId="Web-{C9C4C72C-9270-447C-656D-7423C5530DFA}" dt="2022-10-19T03:37:13.367" v="17" actId="20577"/>
        <pc:sldMkLst>
          <pc:docMk/>
          <pc:sldMk cId="0" sldId="265"/>
        </pc:sldMkLst>
        <pc:spChg chg="mod">
          <ac:chgData name="Phoumy Sayavong" userId="S::psayavong@peralta.edu::cfcf6e4a-d254-48c4-8624-a23203a83b27" providerId="AD" clId="Web-{C9C4C72C-9270-447C-656D-7423C5530DFA}" dt="2022-10-19T03:36:52.242" v="15"/>
          <ac:spMkLst>
            <pc:docMk/>
            <pc:sldMk cId="0" sldId="265"/>
            <ac:spMk id="4" creationId="{6AEFF9E1-D20E-F959-C8FE-1044BDFCE252}"/>
          </ac:spMkLst>
        </pc:spChg>
        <pc:spChg chg="mod">
          <ac:chgData name="Phoumy Sayavong" userId="S::psayavong@peralta.edu::cfcf6e4a-d254-48c4-8624-a23203a83b27" providerId="AD" clId="Web-{C9C4C72C-9270-447C-656D-7423C5530DFA}" dt="2022-10-19T03:36:49.304" v="14"/>
          <ac:spMkLst>
            <pc:docMk/>
            <pc:sldMk cId="0" sldId="265"/>
            <ac:spMk id="5" creationId="{CE0EF173-1F51-65C1-22D2-2C58D1CF7AE8}"/>
          </ac:spMkLst>
        </pc:spChg>
        <pc:spChg chg="mod">
          <ac:chgData name="Phoumy Sayavong" userId="S::psayavong@peralta.edu::cfcf6e4a-d254-48c4-8624-a23203a83b27" providerId="AD" clId="Web-{C9C4C72C-9270-447C-656D-7423C5530DFA}" dt="2022-10-19T03:36:46.507" v="13"/>
          <ac:spMkLst>
            <pc:docMk/>
            <pc:sldMk cId="0" sldId="265"/>
            <ac:spMk id="6" creationId="{80211D37-3B60-2EB5-4FDA-80ADA710EF44}"/>
          </ac:spMkLst>
        </pc:spChg>
        <pc:graphicFrameChg chg="modGraphic">
          <ac:chgData name="Phoumy Sayavong" userId="S::psayavong@peralta.edu::cfcf6e4a-d254-48c4-8624-a23203a83b27" providerId="AD" clId="Web-{C9C4C72C-9270-447C-656D-7423C5530DFA}" dt="2022-10-19T03:37:13.367" v="17" actId="20577"/>
          <ac:graphicFrameMkLst>
            <pc:docMk/>
            <pc:sldMk cId="0" sldId="265"/>
            <ac:graphicFrameMk id="2" creationId="{0113BD0D-05A5-7628-20FA-79EF179CE4DF}"/>
          </ac:graphicFrameMkLst>
        </pc:graphicFrameChg>
      </pc:sldChg>
      <pc:sldChg chg="modSp">
        <pc:chgData name="Phoumy Sayavong" userId="S::psayavong@peralta.edu::cfcf6e4a-d254-48c4-8624-a23203a83b27" providerId="AD" clId="Web-{C9C4C72C-9270-447C-656D-7423C5530DFA}" dt="2022-10-19T03:36:16.459" v="9" actId="20577"/>
        <pc:sldMkLst>
          <pc:docMk/>
          <pc:sldMk cId="3489149738" sldId="360"/>
        </pc:sldMkLst>
        <pc:spChg chg="mod">
          <ac:chgData name="Phoumy Sayavong" userId="S::psayavong@peralta.edu::cfcf6e4a-d254-48c4-8624-a23203a83b27" providerId="AD" clId="Web-{C9C4C72C-9270-447C-656D-7423C5530DFA}" dt="2022-10-19T03:35:38.412" v="1"/>
          <ac:spMkLst>
            <pc:docMk/>
            <pc:sldMk cId="3489149738" sldId="360"/>
            <ac:spMk id="2" creationId="{5DC4C435-2A1A-95C1-96A2-149D2E421D8F}"/>
          </ac:spMkLst>
        </pc:spChg>
        <pc:spChg chg="mod">
          <ac:chgData name="Phoumy Sayavong" userId="S::psayavong@peralta.edu::cfcf6e4a-d254-48c4-8624-a23203a83b27" providerId="AD" clId="Web-{C9C4C72C-9270-447C-656D-7423C5530DFA}" dt="2022-10-19T03:35:35.896" v="0"/>
          <ac:spMkLst>
            <pc:docMk/>
            <pc:sldMk cId="3489149738" sldId="360"/>
            <ac:spMk id="3" creationId="{CA6BA747-1F30-8AB1-F32F-8A086012D31D}"/>
          </ac:spMkLst>
        </pc:spChg>
        <pc:graphicFrameChg chg="modGraphic">
          <ac:chgData name="Phoumy Sayavong" userId="S::psayavong@peralta.edu::cfcf6e4a-d254-48c4-8624-a23203a83b27" providerId="AD" clId="Web-{C9C4C72C-9270-447C-656D-7423C5530DFA}" dt="2022-10-19T03:36:16.459" v="9" actId="20577"/>
          <ac:graphicFrameMkLst>
            <pc:docMk/>
            <pc:sldMk cId="3489149738" sldId="360"/>
            <ac:graphicFrameMk id="4" creationId="{C35E835A-E287-F395-4B47-C9F9C54C7753}"/>
          </ac:graphicFrameMkLst>
        </pc:graphicFrameChg>
      </pc:sldChg>
    </pc:docChg>
  </pc:docChgLst>
  <pc:docChgLst>
    <pc:chgData name="Angelica Garcia" userId="S::angelicagarcia@peralta.edu::e4759e87-aa36-4544-9c2a-e215fa5568bb" providerId="AD" clId="Web-{6BCC2F16-5A22-4981-BA1B-74022C3A298F}"/>
    <pc:docChg chg="modSld">
      <pc:chgData name="Angelica Garcia" userId="S::angelicagarcia@peralta.edu::e4759e87-aa36-4544-9c2a-e215fa5568bb" providerId="AD" clId="Web-{6BCC2F16-5A22-4981-BA1B-74022C3A298F}" dt="2022-10-19T05:12:11.556" v="98" actId="20577"/>
      <pc:docMkLst>
        <pc:docMk/>
      </pc:docMkLst>
      <pc:sldChg chg="addSp modSp">
        <pc:chgData name="Angelica Garcia" userId="S::angelicagarcia@peralta.edu::e4759e87-aa36-4544-9c2a-e215fa5568bb" providerId="AD" clId="Web-{6BCC2F16-5A22-4981-BA1B-74022C3A298F}" dt="2022-10-19T05:11:04.503" v="80" actId="20577"/>
        <pc:sldMkLst>
          <pc:docMk/>
          <pc:sldMk cId="2921700173" sldId="319"/>
        </pc:sldMkLst>
        <pc:spChg chg="add mod">
          <ac:chgData name="Angelica Garcia" userId="S::angelicagarcia@peralta.edu::e4759e87-aa36-4544-9c2a-e215fa5568bb" providerId="AD" clId="Web-{6BCC2F16-5A22-4981-BA1B-74022C3A298F}" dt="2022-10-19T05:11:04.503" v="80" actId="20577"/>
          <ac:spMkLst>
            <pc:docMk/>
            <pc:sldMk cId="2921700173" sldId="319"/>
            <ac:spMk id="3" creationId="{C8FA2F4D-02EE-6B41-8B94-9EAEAF29C2E7}"/>
          </ac:spMkLst>
        </pc:spChg>
      </pc:sldChg>
      <pc:sldChg chg="modSp">
        <pc:chgData name="Angelica Garcia" userId="S::angelicagarcia@peralta.edu::e4759e87-aa36-4544-9c2a-e215fa5568bb" providerId="AD" clId="Web-{6BCC2F16-5A22-4981-BA1B-74022C3A298F}" dt="2022-10-19T05:12:11.556" v="98" actId="20577"/>
        <pc:sldMkLst>
          <pc:docMk/>
          <pc:sldMk cId="1639105516" sldId="359"/>
        </pc:sldMkLst>
        <pc:graphicFrameChg chg="mod modGraphic">
          <ac:chgData name="Angelica Garcia" userId="S::angelicagarcia@peralta.edu::e4759e87-aa36-4544-9c2a-e215fa5568bb" providerId="AD" clId="Web-{6BCC2F16-5A22-4981-BA1B-74022C3A298F}" dt="2022-10-19T05:12:11.556" v="98" actId="20577"/>
          <ac:graphicFrameMkLst>
            <pc:docMk/>
            <pc:sldMk cId="1639105516" sldId="359"/>
            <ac:graphicFrameMk id="4" creationId="{A9657354-0824-0591-CB0D-8D38DF0B414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15C1C-D1F7-014B-AF63-926EF2FD0A6A}" type="doc">
      <dgm:prSet loTypeId="urn:microsoft.com/office/officeart/2005/8/layout/radial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5468DD-1685-BB42-BF49-739D05B97A66}">
      <dgm:prSet phldrT="[Text]" custT="1"/>
      <dgm:spPr/>
      <dgm:t>
        <a:bodyPr/>
        <a:lstStyle/>
        <a:p>
          <a:pPr rtl="0"/>
          <a:r>
            <a:rPr lang="en-US" sz="1400">
              <a:solidFill>
                <a:srgbClr val="FFFFFF"/>
              </a:solidFill>
            </a:rPr>
            <a:t>BCC College Strategic Plan</a:t>
          </a:r>
          <a:r>
            <a:rPr lang="en-US" sz="1400">
              <a:solidFill>
                <a:srgbClr val="FFFFFF"/>
              </a:solidFill>
              <a:latin typeface="Century Gothic" panose="020F0302020204030204"/>
            </a:rPr>
            <a:t> </a:t>
          </a:r>
          <a:endParaRPr lang="en-US" sz="1400">
            <a:solidFill>
              <a:srgbClr val="FFFFFF"/>
            </a:solidFill>
          </a:endParaRPr>
        </a:p>
      </dgm:t>
    </dgm:pt>
    <dgm:pt modelId="{DB00D5AD-10A0-BF4D-BC56-DA60D2CB6548}" type="parTrans" cxnId="{BAE40473-E4B7-2E4D-A7ED-793E793F233F}">
      <dgm:prSet/>
      <dgm:spPr/>
      <dgm:t>
        <a:bodyPr/>
        <a:lstStyle/>
        <a:p>
          <a:endParaRPr lang="en-US"/>
        </a:p>
      </dgm:t>
    </dgm:pt>
    <dgm:pt modelId="{2275FCBC-2B92-174F-9048-172251E38AFE}" type="sibTrans" cxnId="{BAE40473-E4B7-2E4D-A7ED-793E793F233F}">
      <dgm:prSet/>
      <dgm:spPr/>
      <dgm:t>
        <a:bodyPr/>
        <a:lstStyle/>
        <a:p>
          <a:endParaRPr lang="en-US"/>
        </a:p>
      </dgm:t>
    </dgm:pt>
    <dgm:pt modelId="{E33E5734-C606-EE4A-9B47-7DAAEC8202DA}">
      <dgm:prSet phldrT="[Text]" custT="1"/>
      <dgm:spPr/>
      <dgm:t>
        <a:bodyPr/>
        <a:lstStyle/>
        <a:p>
          <a:r>
            <a:rPr lang="en-US" sz="1800">
              <a:solidFill>
                <a:schemeClr val="tx2"/>
              </a:solidFill>
            </a:rPr>
            <a:t>2023 - 2028</a:t>
          </a:r>
        </a:p>
      </dgm:t>
    </dgm:pt>
    <dgm:pt modelId="{315A0687-0E55-D643-A17F-7E70F2573E81}" type="parTrans" cxnId="{AEAA9AB5-ADE9-6949-9EC6-18730F1C1270}">
      <dgm:prSet/>
      <dgm:spPr/>
      <dgm:t>
        <a:bodyPr/>
        <a:lstStyle/>
        <a:p>
          <a:endParaRPr lang="en-US"/>
        </a:p>
      </dgm:t>
    </dgm:pt>
    <dgm:pt modelId="{D2389A5E-04A0-D846-B04A-473DE1BA699F}" type="sibTrans" cxnId="{AEAA9AB5-ADE9-6949-9EC6-18730F1C1270}">
      <dgm:prSet/>
      <dgm:spPr/>
      <dgm:t>
        <a:bodyPr/>
        <a:lstStyle/>
        <a:p>
          <a:endParaRPr lang="en-US"/>
        </a:p>
      </dgm:t>
    </dgm:pt>
    <dgm:pt modelId="{12A4F56E-2874-CF4B-BB23-2C0667842F2E}">
      <dgm:prSet phldrT="[Text]" custT="1"/>
      <dgm:spPr/>
      <dgm:t>
        <a:bodyPr/>
        <a:lstStyle/>
        <a:p>
          <a:pPr rtl="0"/>
          <a:r>
            <a:rPr lang="en-US" sz="1800">
              <a:solidFill>
                <a:schemeClr val="tx2"/>
              </a:solidFill>
            </a:rPr>
            <a:t>Goals &amp; Objectives</a:t>
          </a:r>
          <a:r>
            <a:rPr lang="en-US" sz="1800">
              <a:solidFill>
                <a:schemeClr val="tx2"/>
              </a:solidFill>
              <a:latin typeface="Century Gothic" panose="020F0302020204030204"/>
            </a:rPr>
            <a:t> </a:t>
          </a:r>
          <a:endParaRPr lang="en-US" sz="1800">
            <a:solidFill>
              <a:schemeClr val="tx2"/>
            </a:solidFill>
          </a:endParaRPr>
        </a:p>
      </dgm:t>
    </dgm:pt>
    <dgm:pt modelId="{4BC7A2C7-3D1E-B243-A346-4CB93A3360E1}" type="parTrans" cxnId="{0B1A4ED8-1619-9940-9533-EB9934771151}">
      <dgm:prSet/>
      <dgm:spPr/>
      <dgm:t>
        <a:bodyPr/>
        <a:lstStyle/>
        <a:p>
          <a:endParaRPr lang="en-US"/>
        </a:p>
      </dgm:t>
    </dgm:pt>
    <dgm:pt modelId="{F5A68BB5-9678-D34D-8F81-2AF7CE2FF2BE}" type="sibTrans" cxnId="{0B1A4ED8-1619-9940-9533-EB9934771151}">
      <dgm:prSet/>
      <dgm:spPr/>
      <dgm:t>
        <a:bodyPr/>
        <a:lstStyle/>
        <a:p>
          <a:endParaRPr lang="en-US"/>
        </a:p>
      </dgm:t>
    </dgm:pt>
    <dgm:pt modelId="{C63AA980-AA7D-404B-AB8E-3B93B94BD845}">
      <dgm:prSet phldrT="[Text]" custT="1"/>
      <dgm:spPr/>
      <dgm:t>
        <a:bodyPr/>
        <a:lstStyle/>
        <a:p>
          <a:r>
            <a:rPr lang="en-US" sz="1400">
              <a:solidFill>
                <a:srgbClr val="FFFFFF"/>
              </a:solidFill>
            </a:rPr>
            <a:t>Integrated Enrollment MGMT Plan</a:t>
          </a:r>
        </a:p>
      </dgm:t>
    </dgm:pt>
    <dgm:pt modelId="{34C9D34E-8F9A-3D44-8950-F927ACF59BFD}" type="parTrans" cxnId="{164A343C-DCAA-0841-9BA0-6C4FF7234375}">
      <dgm:prSet/>
      <dgm:spPr/>
      <dgm:t>
        <a:bodyPr/>
        <a:lstStyle/>
        <a:p>
          <a:endParaRPr lang="en-US"/>
        </a:p>
      </dgm:t>
    </dgm:pt>
    <dgm:pt modelId="{45E4CCF6-A680-4440-B3CA-7F99DA891741}" type="sibTrans" cxnId="{164A343C-DCAA-0841-9BA0-6C4FF7234375}">
      <dgm:prSet/>
      <dgm:spPr/>
      <dgm:t>
        <a:bodyPr/>
        <a:lstStyle/>
        <a:p>
          <a:endParaRPr lang="en-US"/>
        </a:p>
      </dgm:t>
    </dgm:pt>
    <dgm:pt modelId="{B4471F1C-F947-A14A-8266-5ECD4B76C5C6}">
      <dgm:prSet phldrT="[Text]"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D915DB67-6CEC-4F4D-86C6-574FEFCB0A52}" type="parTrans" cxnId="{B37B9711-73C8-E54D-A936-ECD27AD157CC}">
      <dgm:prSet/>
      <dgm:spPr/>
      <dgm:t>
        <a:bodyPr/>
        <a:lstStyle/>
        <a:p>
          <a:endParaRPr lang="en-US"/>
        </a:p>
      </dgm:t>
    </dgm:pt>
    <dgm:pt modelId="{31F2ED54-B030-464E-889B-F1B2DED5057E}" type="sibTrans" cxnId="{B37B9711-73C8-E54D-A936-ECD27AD157CC}">
      <dgm:prSet/>
      <dgm:spPr/>
      <dgm:t>
        <a:bodyPr/>
        <a:lstStyle/>
        <a:p>
          <a:endParaRPr lang="en-US"/>
        </a:p>
      </dgm:t>
    </dgm:pt>
    <dgm:pt modelId="{3B561F00-3380-F949-AE0F-B84BFC4C2FA5}">
      <dgm:prSet phldrT="[Text]" custT="1"/>
      <dgm:spPr/>
      <dgm:t>
        <a:bodyPr/>
        <a:lstStyle/>
        <a:p>
          <a:r>
            <a:rPr lang="en-US" sz="1400">
              <a:solidFill>
                <a:srgbClr val="FFFFFF"/>
              </a:solidFill>
            </a:rPr>
            <a:t>Comprehensive Program Review/ Annual Program Updates</a:t>
          </a:r>
        </a:p>
      </dgm:t>
    </dgm:pt>
    <dgm:pt modelId="{BE1A06BD-6C3F-6F4C-B75C-FF534B068F1B}" type="parTrans" cxnId="{A0027B22-F39E-5C44-BAE0-01CAE83769FF}">
      <dgm:prSet/>
      <dgm:spPr/>
      <dgm:t>
        <a:bodyPr/>
        <a:lstStyle/>
        <a:p>
          <a:endParaRPr lang="en-US"/>
        </a:p>
      </dgm:t>
    </dgm:pt>
    <dgm:pt modelId="{1C5E6E98-68B1-9542-8CBB-85BFE5958DDC}" type="sibTrans" cxnId="{A0027B22-F39E-5C44-BAE0-01CAE83769FF}">
      <dgm:prSet/>
      <dgm:spPr/>
      <dgm:t>
        <a:bodyPr/>
        <a:lstStyle/>
        <a:p>
          <a:endParaRPr lang="en-US"/>
        </a:p>
      </dgm:t>
    </dgm:pt>
    <dgm:pt modelId="{70EDC33F-1F30-F444-9921-8A4DA516B2FB}">
      <dgm:prSet phldrT="[Text]" custT="1"/>
      <dgm:spPr/>
      <dgm:t>
        <a:bodyPr/>
        <a:lstStyle/>
        <a:p>
          <a:r>
            <a:rPr lang="en-US" sz="1400">
              <a:solidFill>
                <a:srgbClr val="FFFFFF"/>
              </a:solidFill>
            </a:rPr>
            <a:t>Operational Plans</a:t>
          </a:r>
        </a:p>
      </dgm:t>
    </dgm:pt>
    <dgm:pt modelId="{EF0293BF-1140-434B-AAAE-3BAD1062ED0A}" type="parTrans" cxnId="{6212DBCC-3881-E840-8975-8EBA8E65F230}">
      <dgm:prSet/>
      <dgm:spPr/>
      <dgm:t>
        <a:bodyPr/>
        <a:lstStyle/>
        <a:p>
          <a:endParaRPr lang="en-US"/>
        </a:p>
      </dgm:t>
    </dgm:pt>
    <dgm:pt modelId="{36E43734-1DFD-CA4D-B626-DBCB05BA4ED5}" type="sibTrans" cxnId="{6212DBCC-3881-E840-8975-8EBA8E65F230}">
      <dgm:prSet/>
      <dgm:spPr/>
      <dgm:t>
        <a:bodyPr/>
        <a:lstStyle/>
        <a:p>
          <a:endParaRPr lang="en-US"/>
        </a:p>
      </dgm:t>
    </dgm:pt>
    <dgm:pt modelId="{ED9A3510-51CE-BF46-888B-93C4514336B5}">
      <dgm:prSet phldrT="[Text]"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756887E7-BBD4-3A4A-AB37-473A79198626}" type="parTrans" cxnId="{7AF6F088-E48D-964F-B63C-E91B5BCB7E8D}">
      <dgm:prSet/>
      <dgm:spPr/>
      <dgm:t>
        <a:bodyPr/>
        <a:lstStyle/>
        <a:p>
          <a:endParaRPr lang="en-US"/>
        </a:p>
      </dgm:t>
    </dgm:pt>
    <dgm:pt modelId="{5D8C74B6-8F8D-C847-9DD5-C93A0D84B46F}" type="sibTrans" cxnId="{7AF6F088-E48D-964F-B63C-E91B5BCB7E8D}">
      <dgm:prSet/>
      <dgm:spPr/>
      <dgm:t>
        <a:bodyPr/>
        <a:lstStyle/>
        <a:p>
          <a:endParaRPr lang="en-US"/>
        </a:p>
      </dgm:t>
    </dgm:pt>
    <dgm:pt modelId="{4C608B62-45D2-A64F-9058-FF10707F9E97}" type="pres">
      <dgm:prSet presAssocID="{FB215C1C-D1F7-014B-AF63-926EF2FD0A6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DDB0FB1-D68C-DB46-B032-CCB4D8C1F74B}" type="pres">
      <dgm:prSet presAssocID="{FB215C1C-D1F7-014B-AF63-926EF2FD0A6A}" presName="cycle" presStyleCnt="0"/>
      <dgm:spPr/>
    </dgm:pt>
    <dgm:pt modelId="{8B318C98-A6CD-0547-8DF8-17F860B0F7DC}" type="pres">
      <dgm:prSet presAssocID="{FB215C1C-D1F7-014B-AF63-926EF2FD0A6A}" presName="centerShape" presStyleCnt="0"/>
      <dgm:spPr/>
    </dgm:pt>
    <dgm:pt modelId="{EB76DE3F-3814-334F-8382-BAECCC5A471E}" type="pres">
      <dgm:prSet presAssocID="{FB215C1C-D1F7-014B-AF63-926EF2FD0A6A}" presName="connSite" presStyleLbl="node1" presStyleIdx="0" presStyleCnt="5"/>
      <dgm:spPr/>
    </dgm:pt>
    <dgm:pt modelId="{BEAD47D1-DF11-2B4B-A303-65665FCE9D8C}" type="pres">
      <dgm:prSet presAssocID="{FB215C1C-D1F7-014B-AF63-926EF2FD0A6A}" presName="visible" presStyleLbl="node1" presStyleIdx="0" presStyleCnt="5" custScaleX="145107" custScaleY="136736" custLinFactNeighborX="-29737" custLinFactNeighborY="-364"/>
      <dgm:spPr/>
    </dgm:pt>
    <dgm:pt modelId="{7A17F109-FEC1-A140-AB8D-4113B5E9B936}" type="pres">
      <dgm:prSet presAssocID="{DB00D5AD-10A0-BF4D-BC56-DA60D2CB6548}" presName="Name25" presStyleLbl="parChTrans1D1" presStyleIdx="0" presStyleCnt="4"/>
      <dgm:spPr/>
    </dgm:pt>
    <dgm:pt modelId="{ADDDF8C4-A335-354E-AA61-133957A2064C}" type="pres">
      <dgm:prSet presAssocID="{965468DD-1685-BB42-BF49-739D05B97A66}" presName="node" presStyleCnt="0"/>
      <dgm:spPr/>
    </dgm:pt>
    <dgm:pt modelId="{D18E5B73-13FC-F44C-A2F6-3DD12D1DD2D4}" type="pres">
      <dgm:prSet presAssocID="{965468DD-1685-BB42-BF49-739D05B97A66}" presName="parentNode" presStyleLbl="node1" presStyleIdx="1" presStyleCnt="5" custScaleX="104351" custLinFactNeighborX="29247" custLinFactNeighborY="-2581">
        <dgm:presLayoutVars>
          <dgm:chMax val="1"/>
          <dgm:bulletEnabled val="1"/>
        </dgm:presLayoutVars>
      </dgm:prSet>
      <dgm:spPr/>
    </dgm:pt>
    <dgm:pt modelId="{2CD19175-DEED-8D48-83C8-7F931C4E524E}" type="pres">
      <dgm:prSet presAssocID="{965468DD-1685-BB42-BF49-739D05B97A66}" presName="childNode" presStyleLbl="revTx" presStyleIdx="0" presStyleCnt="3">
        <dgm:presLayoutVars>
          <dgm:bulletEnabled val="1"/>
        </dgm:presLayoutVars>
      </dgm:prSet>
      <dgm:spPr/>
    </dgm:pt>
    <dgm:pt modelId="{E3B657F2-35CD-934B-9981-92BC5BABBD3C}" type="pres">
      <dgm:prSet presAssocID="{34C9D34E-8F9A-3D44-8950-F927ACF59BFD}" presName="Name25" presStyleLbl="parChTrans1D1" presStyleIdx="1" presStyleCnt="4"/>
      <dgm:spPr/>
    </dgm:pt>
    <dgm:pt modelId="{1D06D38C-D9F1-504C-83D6-30C5301ECD5C}" type="pres">
      <dgm:prSet presAssocID="{C63AA980-AA7D-404B-AB8E-3B93B94BD845}" presName="node" presStyleCnt="0"/>
      <dgm:spPr/>
    </dgm:pt>
    <dgm:pt modelId="{08F9210C-5D82-3A46-B8CD-1B5F04D95EDC}" type="pres">
      <dgm:prSet presAssocID="{C63AA980-AA7D-404B-AB8E-3B93B94BD845}" presName="parentNode" presStyleLbl="node1" presStyleIdx="2" presStyleCnt="5" custScaleX="128951" custScaleY="118156" custLinFactNeighborX="20343" custLinFactNeighborY="0">
        <dgm:presLayoutVars>
          <dgm:chMax val="1"/>
          <dgm:bulletEnabled val="1"/>
        </dgm:presLayoutVars>
      </dgm:prSet>
      <dgm:spPr/>
    </dgm:pt>
    <dgm:pt modelId="{B922750B-43C0-1A4D-AFD3-315057F9F530}" type="pres">
      <dgm:prSet presAssocID="{C63AA980-AA7D-404B-AB8E-3B93B94BD845}" presName="childNode" presStyleLbl="revTx" presStyleIdx="1" presStyleCnt="3">
        <dgm:presLayoutVars>
          <dgm:bulletEnabled val="1"/>
        </dgm:presLayoutVars>
      </dgm:prSet>
      <dgm:spPr/>
    </dgm:pt>
    <dgm:pt modelId="{F2EAF7FE-F2AD-2242-9832-D3DDD9409983}" type="pres">
      <dgm:prSet presAssocID="{EF0293BF-1140-434B-AAAE-3BAD1062ED0A}" presName="Name25" presStyleLbl="parChTrans1D1" presStyleIdx="2" presStyleCnt="4"/>
      <dgm:spPr/>
    </dgm:pt>
    <dgm:pt modelId="{E483850F-DF04-BB49-8B80-0A16D9AE2656}" type="pres">
      <dgm:prSet presAssocID="{70EDC33F-1F30-F444-9921-8A4DA516B2FB}" presName="node" presStyleCnt="0"/>
      <dgm:spPr/>
    </dgm:pt>
    <dgm:pt modelId="{0404EEC6-FE6F-C24E-A442-B677BB2B8C07}" type="pres">
      <dgm:prSet presAssocID="{70EDC33F-1F30-F444-9921-8A4DA516B2FB}" presName="parentNode" presStyleLbl="node1" presStyleIdx="3" presStyleCnt="5" custScaleX="136419" custScaleY="115163" custLinFactNeighborX="25051">
        <dgm:presLayoutVars>
          <dgm:chMax val="1"/>
          <dgm:bulletEnabled val="1"/>
        </dgm:presLayoutVars>
      </dgm:prSet>
      <dgm:spPr/>
    </dgm:pt>
    <dgm:pt modelId="{6AE87C68-8C1F-3049-8D8A-ABAA3A573F0B}" type="pres">
      <dgm:prSet presAssocID="{70EDC33F-1F30-F444-9921-8A4DA516B2FB}" presName="childNode" presStyleLbl="revTx" presStyleIdx="2" presStyleCnt="3">
        <dgm:presLayoutVars>
          <dgm:bulletEnabled val="1"/>
        </dgm:presLayoutVars>
      </dgm:prSet>
      <dgm:spPr/>
    </dgm:pt>
    <dgm:pt modelId="{3F98AE33-F379-7740-930F-E6CA4BC5BDC3}" type="pres">
      <dgm:prSet presAssocID="{BE1A06BD-6C3F-6F4C-B75C-FF534B068F1B}" presName="Name25" presStyleLbl="parChTrans1D1" presStyleIdx="3" presStyleCnt="4"/>
      <dgm:spPr/>
    </dgm:pt>
    <dgm:pt modelId="{11F5059B-FA0D-674C-99A3-58EE94F4501C}" type="pres">
      <dgm:prSet presAssocID="{3B561F00-3380-F949-AE0F-B84BFC4C2FA5}" presName="node" presStyleCnt="0"/>
      <dgm:spPr/>
    </dgm:pt>
    <dgm:pt modelId="{7D4EEEA7-6618-CA41-8D35-34028662E192}" type="pres">
      <dgm:prSet presAssocID="{3B561F00-3380-F949-AE0F-B84BFC4C2FA5}" presName="parentNode" presStyleLbl="node1" presStyleIdx="4" presStyleCnt="5" custScaleX="163849" custScaleY="127761">
        <dgm:presLayoutVars>
          <dgm:chMax val="1"/>
          <dgm:bulletEnabled val="1"/>
        </dgm:presLayoutVars>
      </dgm:prSet>
      <dgm:spPr/>
    </dgm:pt>
    <dgm:pt modelId="{DAF4F21E-0144-114A-AB0D-8442A7084ECC}" type="pres">
      <dgm:prSet presAssocID="{3B561F00-3380-F949-AE0F-B84BFC4C2FA5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45E3650A-EAE5-EC40-AE9F-A030A977A940}" type="presOf" srcId="{C63AA980-AA7D-404B-AB8E-3B93B94BD845}" destId="{08F9210C-5D82-3A46-B8CD-1B5F04D95EDC}" srcOrd="0" destOrd="0" presId="urn:microsoft.com/office/officeart/2005/8/layout/radial2"/>
    <dgm:cxn modelId="{B37B9711-73C8-E54D-A936-ECD27AD157CC}" srcId="{C63AA980-AA7D-404B-AB8E-3B93B94BD845}" destId="{B4471F1C-F947-A14A-8266-5ECD4B76C5C6}" srcOrd="0" destOrd="0" parTransId="{D915DB67-6CEC-4F4D-86C6-574FEFCB0A52}" sibTransId="{31F2ED54-B030-464E-889B-F1B2DED5057E}"/>
    <dgm:cxn modelId="{65636C17-44B2-AD47-8A9A-03FAB993EA4E}" type="presOf" srcId="{34C9D34E-8F9A-3D44-8950-F927ACF59BFD}" destId="{E3B657F2-35CD-934B-9981-92BC5BABBD3C}" srcOrd="0" destOrd="0" presId="urn:microsoft.com/office/officeart/2005/8/layout/radial2"/>
    <dgm:cxn modelId="{A0027B22-F39E-5C44-BAE0-01CAE83769FF}" srcId="{FB215C1C-D1F7-014B-AF63-926EF2FD0A6A}" destId="{3B561F00-3380-F949-AE0F-B84BFC4C2FA5}" srcOrd="3" destOrd="0" parTransId="{BE1A06BD-6C3F-6F4C-B75C-FF534B068F1B}" sibTransId="{1C5E6E98-68B1-9542-8CBB-85BFE5958DDC}"/>
    <dgm:cxn modelId="{B97BAB2E-74F9-4F46-A3C4-37057F734D6E}" type="presOf" srcId="{DB00D5AD-10A0-BF4D-BC56-DA60D2CB6548}" destId="{7A17F109-FEC1-A140-AB8D-4113B5E9B936}" srcOrd="0" destOrd="0" presId="urn:microsoft.com/office/officeart/2005/8/layout/radial2"/>
    <dgm:cxn modelId="{52D76131-DF01-6C4D-BB09-073387FE24E3}" type="presOf" srcId="{70EDC33F-1F30-F444-9921-8A4DA516B2FB}" destId="{0404EEC6-FE6F-C24E-A442-B677BB2B8C07}" srcOrd="0" destOrd="0" presId="urn:microsoft.com/office/officeart/2005/8/layout/radial2"/>
    <dgm:cxn modelId="{164A343C-DCAA-0841-9BA0-6C4FF7234375}" srcId="{FB215C1C-D1F7-014B-AF63-926EF2FD0A6A}" destId="{C63AA980-AA7D-404B-AB8E-3B93B94BD845}" srcOrd="1" destOrd="0" parTransId="{34C9D34E-8F9A-3D44-8950-F927ACF59BFD}" sibTransId="{45E4CCF6-A680-4440-B3CA-7F99DA891741}"/>
    <dgm:cxn modelId="{7D2F063E-E94E-2C4E-B683-60CCFF1FB75A}" type="presOf" srcId="{FB215C1C-D1F7-014B-AF63-926EF2FD0A6A}" destId="{4C608B62-45D2-A64F-9058-FF10707F9E97}" srcOrd="0" destOrd="0" presId="urn:microsoft.com/office/officeart/2005/8/layout/radial2"/>
    <dgm:cxn modelId="{B4553445-F116-A841-9447-3A4C6389CB32}" type="presOf" srcId="{E33E5734-C606-EE4A-9B47-7DAAEC8202DA}" destId="{2CD19175-DEED-8D48-83C8-7F931C4E524E}" srcOrd="0" destOrd="0" presId="urn:microsoft.com/office/officeart/2005/8/layout/radial2"/>
    <dgm:cxn modelId="{1BA49866-06DF-7546-91E1-8FCC4A143B11}" type="presOf" srcId="{EF0293BF-1140-434B-AAAE-3BAD1062ED0A}" destId="{F2EAF7FE-F2AD-2242-9832-D3DDD9409983}" srcOrd="0" destOrd="0" presId="urn:microsoft.com/office/officeart/2005/8/layout/radial2"/>
    <dgm:cxn modelId="{BAE40473-E4B7-2E4D-A7ED-793E793F233F}" srcId="{FB215C1C-D1F7-014B-AF63-926EF2FD0A6A}" destId="{965468DD-1685-BB42-BF49-739D05B97A66}" srcOrd="0" destOrd="0" parTransId="{DB00D5AD-10A0-BF4D-BC56-DA60D2CB6548}" sibTransId="{2275FCBC-2B92-174F-9048-172251E38AFE}"/>
    <dgm:cxn modelId="{7AF6F088-E48D-964F-B63C-E91B5BCB7E8D}" srcId="{70EDC33F-1F30-F444-9921-8A4DA516B2FB}" destId="{ED9A3510-51CE-BF46-888B-93C4514336B5}" srcOrd="0" destOrd="0" parTransId="{756887E7-BBD4-3A4A-AB37-473A79198626}" sibTransId="{5D8C74B6-8F8D-C847-9DD5-C93A0D84B46F}"/>
    <dgm:cxn modelId="{2EDCEF90-7A85-154E-9BD4-706855634FD9}" type="presOf" srcId="{965468DD-1685-BB42-BF49-739D05B97A66}" destId="{D18E5B73-13FC-F44C-A2F6-3DD12D1DD2D4}" srcOrd="0" destOrd="0" presId="urn:microsoft.com/office/officeart/2005/8/layout/radial2"/>
    <dgm:cxn modelId="{AEAA9AB5-ADE9-6949-9EC6-18730F1C1270}" srcId="{965468DD-1685-BB42-BF49-739D05B97A66}" destId="{E33E5734-C606-EE4A-9B47-7DAAEC8202DA}" srcOrd="0" destOrd="0" parTransId="{315A0687-0E55-D643-A17F-7E70F2573E81}" sibTransId="{D2389A5E-04A0-D846-B04A-473DE1BA699F}"/>
    <dgm:cxn modelId="{6212DBCC-3881-E840-8975-8EBA8E65F230}" srcId="{FB215C1C-D1F7-014B-AF63-926EF2FD0A6A}" destId="{70EDC33F-1F30-F444-9921-8A4DA516B2FB}" srcOrd="2" destOrd="0" parTransId="{EF0293BF-1140-434B-AAAE-3BAD1062ED0A}" sibTransId="{36E43734-1DFD-CA4D-B626-DBCB05BA4ED5}"/>
    <dgm:cxn modelId="{0B1A4ED8-1619-9940-9533-EB9934771151}" srcId="{965468DD-1685-BB42-BF49-739D05B97A66}" destId="{12A4F56E-2874-CF4B-BB23-2C0667842F2E}" srcOrd="1" destOrd="0" parTransId="{4BC7A2C7-3D1E-B243-A346-4CB93A3360E1}" sibTransId="{F5A68BB5-9678-D34D-8F81-2AF7CE2FF2BE}"/>
    <dgm:cxn modelId="{1B18C8DA-AB0B-394E-AA99-C23024EE0D93}" type="presOf" srcId="{BE1A06BD-6C3F-6F4C-B75C-FF534B068F1B}" destId="{3F98AE33-F379-7740-930F-E6CA4BC5BDC3}" srcOrd="0" destOrd="0" presId="urn:microsoft.com/office/officeart/2005/8/layout/radial2"/>
    <dgm:cxn modelId="{5250DFEA-421B-764C-B937-BF90F984FAA6}" type="presOf" srcId="{B4471F1C-F947-A14A-8266-5ECD4B76C5C6}" destId="{B922750B-43C0-1A4D-AFD3-315057F9F530}" srcOrd="0" destOrd="0" presId="urn:microsoft.com/office/officeart/2005/8/layout/radial2"/>
    <dgm:cxn modelId="{48C2D3FB-36C3-6E40-9498-0E66733CE8F2}" type="presOf" srcId="{3B561F00-3380-F949-AE0F-B84BFC4C2FA5}" destId="{7D4EEEA7-6618-CA41-8D35-34028662E192}" srcOrd="0" destOrd="0" presId="urn:microsoft.com/office/officeart/2005/8/layout/radial2"/>
    <dgm:cxn modelId="{1A9206FD-E359-F947-8B7F-3B133AA776AB}" type="presOf" srcId="{ED9A3510-51CE-BF46-888B-93C4514336B5}" destId="{6AE87C68-8C1F-3049-8D8A-ABAA3A573F0B}" srcOrd="0" destOrd="0" presId="urn:microsoft.com/office/officeart/2005/8/layout/radial2"/>
    <dgm:cxn modelId="{531109FF-2EE5-364C-B954-A25BFB7E22F6}" type="presOf" srcId="{12A4F56E-2874-CF4B-BB23-2C0667842F2E}" destId="{2CD19175-DEED-8D48-83C8-7F931C4E524E}" srcOrd="0" destOrd="1" presId="urn:microsoft.com/office/officeart/2005/8/layout/radial2"/>
    <dgm:cxn modelId="{FDD76073-78E5-A848-933D-333567A1F717}" type="presParOf" srcId="{4C608B62-45D2-A64F-9058-FF10707F9E97}" destId="{0DDB0FB1-D68C-DB46-B032-CCB4D8C1F74B}" srcOrd="0" destOrd="0" presId="urn:microsoft.com/office/officeart/2005/8/layout/radial2"/>
    <dgm:cxn modelId="{2AC01587-D879-2941-9109-8ED5FBB23196}" type="presParOf" srcId="{0DDB0FB1-D68C-DB46-B032-CCB4D8C1F74B}" destId="{8B318C98-A6CD-0547-8DF8-17F860B0F7DC}" srcOrd="0" destOrd="0" presId="urn:microsoft.com/office/officeart/2005/8/layout/radial2"/>
    <dgm:cxn modelId="{78429B89-E7CF-AB43-BCD6-955A3D59D3EA}" type="presParOf" srcId="{8B318C98-A6CD-0547-8DF8-17F860B0F7DC}" destId="{EB76DE3F-3814-334F-8382-BAECCC5A471E}" srcOrd="0" destOrd="0" presId="urn:microsoft.com/office/officeart/2005/8/layout/radial2"/>
    <dgm:cxn modelId="{8AAC36AC-5B39-884B-93BC-D6E3CAFD02B1}" type="presParOf" srcId="{8B318C98-A6CD-0547-8DF8-17F860B0F7DC}" destId="{BEAD47D1-DF11-2B4B-A303-65665FCE9D8C}" srcOrd="1" destOrd="0" presId="urn:microsoft.com/office/officeart/2005/8/layout/radial2"/>
    <dgm:cxn modelId="{B14EC945-592A-2641-BA3C-1882136AA03B}" type="presParOf" srcId="{0DDB0FB1-D68C-DB46-B032-CCB4D8C1F74B}" destId="{7A17F109-FEC1-A140-AB8D-4113B5E9B936}" srcOrd="1" destOrd="0" presId="urn:microsoft.com/office/officeart/2005/8/layout/radial2"/>
    <dgm:cxn modelId="{7FBB0CB8-25B4-E04F-8476-D86FBE752D5A}" type="presParOf" srcId="{0DDB0FB1-D68C-DB46-B032-CCB4D8C1F74B}" destId="{ADDDF8C4-A335-354E-AA61-133957A2064C}" srcOrd="2" destOrd="0" presId="urn:microsoft.com/office/officeart/2005/8/layout/radial2"/>
    <dgm:cxn modelId="{FF672CAA-A6FC-B44A-9590-DA27E1DC5383}" type="presParOf" srcId="{ADDDF8C4-A335-354E-AA61-133957A2064C}" destId="{D18E5B73-13FC-F44C-A2F6-3DD12D1DD2D4}" srcOrd="0" destOrd="0" presId="urn:microsoft.com/office/officeart/2005/8/layout/radial2"/>
    <dgm:cxn modelId="{FC6A0D20-9E60-FF41-A59D-BA301BD606D6}" type="presParOf" srcId="{ADDDF8C4-A335-354E-AA61-133957A2064C}" destId="{2CD19175-DEED-8D48-83C8-7F931C4E524E}" srcOrd="1" destOrd="0" presId="urn:microsoft.com/office/officeart/2005/8/layout/radial2"/>
    <dgm:cxn modelId="{5639AFAF-EA8D-1D4A-895B-95163D8D3FE8}" type="presParOf" srcId="{0DDB0FB1-D68C-DB46-B032-CCB4D8C1F74B}" destId="{E3B657F2-35CD-934B-9981-92BC5BABBD3C}" srcOrd="3" destOrd="0" presId="urn:microsoft.com/office/officeart/2005/8/layout/radial2"/>
    <dgm:cxn modelId="{5AA0B331-6C4F-634D-B98A-A28C06162996}" type="presParOf" srcId="{0DDB0FB1-D68C-DB46-B032-CCB4D8C1F74B}" destId="{1D06D38C-D9F1-504C-83D6-30C5301ECD5C}" srcOrd="4" destOrd="0" presId="urn:microsoft.com/office/officeart/2005/8/layout/radial2"/>
    <dgm:cxn modelId="{A0E4D2D8-8D79-6649-A8AD-8F431F85AF7C}" type="presParOf" srcId="{1D06D38C-D9F1-504C-83D6-30C5301ECD5C}" destId="{08F9210C-5D82-3A46-B8CD-1B5F04D95EDC}" srcOrd="0" destOrd="0" presId="urn:microsoft.com/office/officeart/2005/8/layout/radial2"/>
    <dgm:cxn modelId="{CAA3C4DF-F24D-AA45-9397-5189E021D065}" type="presParOf" srcId="{1D06D38C-D9F1-504C-83D6-30C5301ECD5C}" destId="{B922750B-43C0-1A4D-AFD3-315057F9F530}" srcOrd="1" destOrd="0" presId="urn:microsoft.com/office/officeart/2005/8/layout/radial2"/>
    <dgm:cxn modelId="{691416A3-7047-C945-B50F-5839B7E988EC}" type="presParOf" srcId="{0DDB0FB1-D68C-DB46-B032-CCB4D8C1F74B}" destId="{F2EAF7FE-F2AD-2242-9832-D3DDD9409983}" srcOrd="5" destOrd="0" presId="urn:microsoft.com/office/officeart/2005/8/layout/radial2"/>
    <dgm:cxn modelId="{B48E7944-BB76-984C-B29A-5527AC515F5F}" type="presParOf" srcId="{0DDB0FB1-D68C-DB46-B032-CCB4D8C1F74B}" destId="{E483850F-DF04-BB49-8B80-0A16D9AE2656}" srcOrd="6" destOrd="0" presId="urn:microsoft.com/office/officeart/2005/8/layout/radial2"/>
    <dgm:cxn modelId="{A885C959-83FC-8547-A918-516A3CCDD079}" type="presParOf" srcId="{E483850F-DF04-BB49-8B80-0A16D9AE2656}" destId="{0404EEC6-FE6F-C24E-A442-B677BB2B8C07}" srcOrd="0" destOrd="0" presId="urn:microsoft.com/office/officeart/2005/8/layout/radial2"/>
    <dgm:cxn modelId="{BF720C5E-21CE-3E46-9D3C-D42CFE4650A6}" type="presParOf" srcId="{E483850F-DF04-BB49-8B80-0A16D9AE2656}" destId="{6AE87C68-8C1F-3049-8D8A-ABAA3A573F0B}" srcOrd="1" destOrd="0" presId="urn:microsoft.com/office/officeart/2005/8/layout/radial2"/>
    <dgm:cxn modelId="{C181CACE-66AF-6E48-B0B0-81E5FCB981B4}" type="presParOf" srcId="{0DDB0FB1-D68C-DB46-B032-CCB4D8C1F74B}" destId="{3F98AE33-F379-7740-930F-E6CA4BC5BDC3}" srcOrd="7" destOrd="0" presId="urn:microsoft.com/office/officeart/2005/8/layout/radial2"/>
    <dgm:cxn modelId="{4B8E1F52-9710-1F43-9296-631DDA7CDD71}" type="presParOf" srcId="{0DDB0FB1-D68C-DB46-B032-CCB4D8C1F74B}" destId="{11F5059B-FA0D-674C-99A3-58EE94F4501C}" srcOrd="8" destOrd="0" presId="urn:microsoft.com/office/officeart/2005/8/layout/radial2"/>
    <dgm:cxn modelId="{07471916-CC34-1C45-B3BA-C5C03DBFEA98}" type="presParOf" srcId="{11F5059B-FA0D-674C-99A3-58EE94F4501C}" destId="{7D4EEEA7-6618-CA41-8D35-34028662E192}" srcOrd="0" destOrd="0" presId="urn:microsoft.com/office/officeart/2005/8/layout/radial2"/>
    <dgm:cxn modelId="{1BFBC155-BB39-4D42-A924-14342986A9BB}" type="presParOf" srcId="{11F5059B-FA0D-674C-99A3-58EE94F4501C}" destId="{DAF4F21E-0144-114A-AB0D-8442A7084EC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519ED-8AF6-1C40-8AB8-A74CC8BE94C9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6EA0F831-9CCF-7545-8BE3-DC734EE60BE8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10000"/>
                </a:schemeClr>
              </a:solidFill>
            </a:rPr>
            <a:t>Spring 2022: IPC &amp; College Roundtable Discussions on EMP process</a:t>
          </a:r>
        </a:p>
      </dgm:t>
    </dgm:pt>
    <dgm:pt modelId="{D09146D7-58CD-5240-8582-C5BBD518C48E}" type="parTrans" cxnId="{8183B6F9-5FFF-E447-AC67-50E47791290D}">
      <dgm:prSet/>
      <dgm:spPr/>
      <dgm:t>
        <a:bodyPr/>
        <a:lstStyle/>
        <a:p>
          <a:endParaRPr lang="en-US"/>
        </a:p>
      </dgm:t>
    </dgm:pt>
    <dgm:pt modelId="{0393AF48-25B4-FB4B-A2BD-D63C3A672C45}" type="sibTrans" cxnId="{8183B6F9-5FFF-E447-AC67-50E47791290D}">
      <dgm:prSet/>
      <dgm:spPr/>
      <dgm:t>
        <a:bodyPr/>
        <a:lstStyle/>
        <a:p>
          <a:endParaRPr lang="en-US"/>
        </a:p>
      </dgm:t>
    </dgm:pt>
    <dgm:pt modelId="{15CEBFEF-5DEA-4443-AD42-35ABBED17397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10000"/>
                </a:schemeClr>
              </a:solidFill>
            </a:rPr>
            <a:t>June 2022: President's Cabinet review of college strategic plan goals</a:t>
          </a:r>
        </a:p>
      </dgm:t>
    </dgm:pt>
    <dgm:pt modelId="{B997CB18-953A-F94E-9445-8D99DDA70008}" type="parTrans" cxnId="{4BF92F29-A19E-D144-87F4-EFA231C042F2}">
      <dgm:prSet/>
      <dgm:spPr/>
      <dgm:t>
        <a:bodyPr/>
        <a:lstStyle/>
        <a:p>
          <a:endParaRPr lang="en-US"/>
        </a:p>
      </dgm:t>
    </dgm:pt>
    <dgm:pt modelId="{CB56BDD1-3AA9-7148-93BA-8324D87AC368}" type="sibTrans" cxnId="{4BF92F29-A19E-D144-87F4-EFA231C042F2}">
      <dgm:prSet/>
      <dgm:spPr/>
      <dgm:t>
        <a:bodyPr/>
        <a:lstStyle/>
        <a:p>
          <a:endParaRPr lang="en-US"/>
        </a:p>
      </dgm:t>
    </dgm:pt>
    <dgm:pt modelId="{F2EB7805-12C4-9648-BEEA-C4A4E9069CE2}">
      <dgm:prSet phldrT="[Text]"/>
      <dgm:spPr/>
      <dgm:t>
        <a:bodyPr/>
        <a:lstStyle/>
        <a:p>
          <a:r>
            <a:rPr lang="en-US" b="1" err="1">
              <a:solidFill>
                <a:schemeClr val="bg1">
                  <a:lumMod val="10000"/>
                </a:schemeClr>
              </a:solidFill>
            </a:rPr>
            <a:t>DREAMing</a:t>
          </a:r>
          <a:r>
            <a:rPr lang="en-US" b="1">
              <a:solidFill>
                <a:schemeClr val="bg1">
                  <a:lumMod val="10000"/>
                </a:schemeClr>
              </a:solidFill>
            </a:rPr>
            <a:t> for BCC Session June 2022</a:t>
          </a:r>
        </a:p>
      </dgm:t>
    </dgm:pt>
    <dgm:pt modelId="{40D140D1-19D9-3D42-AAEE-F0757CEE16F1}" type="parTrans" cxnId="{2AF44376-D83E-C049-BFAC-A730F5B7D575}">
      <dgm:prSet/>
      <dgm:spPr/>
      <dgm:t>
        <a:bodyPr/>
        <a:lstStyle/>
        <a:p>
          <a:endParaRPr lang="en-US"/>
        </a:p>
      </dgm:t>
    </dgm:pt>
    <dgm:pt modelId="{04BF0CA0-3EC4-204B-9028-3118EE4892E5}" type="sibTrans" cxnId="{2AF44376-D83E-C049-BFAC-A730F5B7D575}">
      <dgm:prSet/>
      <dgm:spPr/>
      <dgm:t>
        <a:bodyPr/>
        <a:lstStyle/>
        <a:p>
          <a:endParaRPr lang="en-US"/>
        </a:p>
      </dgm:t>
    </dgm:pt>
    <dgm:pt modelId="{4B11BBF6-D656-5D4E-B8BF-CD778C3F2131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10000"/>
                </a:schemeClr>
              </a:solidFill>
            </a:rPr>
            <a:t>Research on gentrification and poverty on local community</a:t>
          </a:r>
        </a:p>
      </dgm:t>
    </dgm:pt>
    <dgm:pt modelId="{4FBF2107-F038-3A44-A034-37A34225176E}" type="parTrans" cxnId="{E972DA9E-9F0B-F348-9902-67BF212BBDC9}">
      <dgm:prSet/>
      <dgm:spPr/>
      <dgm:t>
        <a:bodyPr/>
        <a:lstStyle/>
        <a:p>
          <a:endParaRPr lang="en-US"/>
        </a:p>
      </dgm:t>
    </dgm:pt>
    <dgm:pt modelId="{3AB57D60-C345-4B4B-B5B4-4BE99BEF20CC}" type="sibTrans" cxnId="{E972DA9E-9F0B-F348-9902-67BF212BBDC9}">
      <dgm:prSet/>
      <dgm:spPr/>
      <dgm:t>
        <a:bodyPr/>
        <a:lstStyle/>
        <a:p>
          <a:endParaRPr lang="en-US"/>
        </a:p>
      </dgm:t>
    </dgm:pt>
    <dgm:pt modelId="{05BC1D87-5C0A-A24F-9A68-52EC0A90FF78}">
      <dgm:prSet phldrT="[Text]"/>
      <dgm:spPr/>
      <dgm:t>
        <a:bodyPr/>
        <a:lstStyle/>
        <a:p>
          <a:pPr rtl="0"/>
          <a:r>
            <a:rPr lang="en-US" b="1">
              <a:solidFill>
                <a:schemeClr val="bg1">
                  <a:lumMod val="10000"/>
                </a:schemeClr>
              </a:solidFill>
            </a:rPr>
            <a:t>College Day: Dr. Sayavong and Dr Gee</a:t>
          </a:r>
          <a:r>
            <a:rPr lang="en-US" b="1">
              <a:solidFill>
                <a:schemeClr val="bg1">
                  <a:lumMod val="10000"/>
                </a:schemeClr>
              </a:solidFill>
              <a:latin typeface="Century Gothic" panose="020F0302020204030204"/>
            </a:rPr>
            <a:t> </a:t>
          </a:r>
          <a:r>
            <a:rPr lang="en-US" b="1">
              <a:solidFill>
                <a:schemeClr val="bg1">
                  <a:lumMod val="10000"/>
                </a:schemeClr>
              </a:solidFill>
            </a:rPr>
            <a:t> data presentations August 2022</a:t>
          </a:r>
        </a:p>
      </dgm:t>
    </dgm:pt>
    <dgm:pt modelId="{96271C24-8F53-A54F-9BAA-053EB3C0316F}" type="parTrans" cxnId="{A5D3C060-C834-DE43-B774-CFAA870807BF}">
      <dgm:prSet/>
      <dgm:spPr/>
      <dgm:t>
        <a:bodyPr/>
        <a:lstStyle/>
        <a:p>
          <a:endParaRPr lang="en-US"/>
        </a:p>
      </dgm:t>
    </dgm:pt>
    <dgm:pt modelId="{1E1ED761-D92D-484C-B56B-0DC8C7FDA7CF}" type="sibTrans" cxnId="{A5D3C060-C834-DE43-B774-CFAA870807BF}">
      <dgm:prSet/>
      <dgm:spPr/>
      <dgm:t>
        <a:bodyPr/>
        <a:lstStyle/>
        <a:p>
          <a:endParaRPr lang="en-US"/>
        </a:p>
      </dgm:t>
    </dgm:pt>
    <dgm:pt modelId="{D87323A6-70CF-C549-8546-A6E388245BBE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10000"/>
                </a:schemeClr>
              </a:solidFill>
            </a:rPr>
            <a:t>Presentation to College Roundtable August 2022</a:t>
          </a:r>
        </a:p>
      </dgm:t>
    </dgm:pt>
    <dgm:pt modelId="{BF7AFB63-D477-9846-B824-734EEF2C6A23}" type="parTrans" cxnId="{8D6CC0CE-622E-284C-94AD-9639E46F0E16}">
      <dgm:prSet/>
      <dgm:spPr/>
      <dgm:t>
        <a:bodyPr/>
        <a:lstStyle/>
        <a:p>
          <a:endParaRPr lang="en-US"/>
        </a:p>
      </dgm:t>
    </dgm:pt>
    <dgm:pt modelId="{5F2074B2-FA54-E546-9832-7315A3CC1EA0}" type="sibTrans" cxnId="{8D6CC0CE-622E-284C-94AD-9639E46F0E16}">
      <dgm:prSet/>
      <dgm:spPr/>
      <dgm:t>
        <a:bodyPr/>
        <a:lstStyle/>
        <a:p>
          <a:endParaRPr lang="en-US"/>
        </a:p>
      </dgm:t>
    </dgm:pt>
    <dgm:pt modelId="{8B85155B-6B6F-B544-896A-53331D9403DB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10000"/>
                </a:schemeClr>
              </a:solidFill>
            </a:rPr>
            <a:t>EMP Campus Forum September 2022</a:t>
          </a:r>
        </a:p>
      </dgm:t>
    </dgm:pt>
    <dgm:pt modelId="{2C8BD799-ADF8-AA41-B565-5B20489D2AD5}" type="parTrans" cxnId="{8F339BFD-F4FD-E443-98BC-7E79EC6EF66A}">
      <dgm:prSet/>
      <dgm:spPr/>
      <dgm:t>
        <a:bodyPr/>
        <a:lstStyle/>
        <a:p>
          <a:endParaRPr lang="en-US"/>
        </a:p>
      </dgm:t>
    </dgm:pt>
    <dgm:pt modelId="{28998298-8683-054B-88F9-37113885498F}" type="sibTrans" cxnId="{8F339BFD-F4FD-E443-98BC-7E79EC6EF66A}">
      <dgm:prSet/>
      <dgm:spPr/>
      <dgm:t>
        <a:bodyPr/>
        <a:lstStyle/>
        <a:p>
          <a:endParaRPr lang="en-US"/>
        </a:p>
      </dgm:t>
    </dgm:pt>
    <dgm:pt modelId="{79FBF862-C3BE-0A4E-8A30-B3A87BE276E5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10000"/>
                </a:schemeClr>
              </a:solidFill>
            </a:rPr>
            <a:t>EMP Steering Committee Activated September 2022</a:t>
          </a:r>
        </a:p>
      </dgm:t>
    </dgm:pt>
    <dgm:pt modelId="{18DF9D7B-D1AC-F445-98E6-28178C0EB2B2}" type="parTrans" cxnId="{12D499E8-51D9-1B4C-92B6-3F4BCDA0629D}">
      <dgm:prSet/>
      <dgm:spPr/>
      <dgm:t>
        <a:bodyPr/>
        <a:lstStyle/>
        <a:p>
          <a:endParaRPr lang="en-US"/>
        </a:p>
      </dgm:t>
    </dgm:pt>
    <dgm:pt modelId="{E1A4EA01-108C-304E-930C-CF0FDBDF76F7}" type="sibTrans" cxnId="{12D499E8-51D9-1B4C-92B6-3F4BCDA0629D}">
      <dgm:prSet/>
      <dgm:spPr/>
      <dgm:t>
        <a:bodyPr/>
        <a:lstStyle/>
        <a:p>
          <a:endParaRPr lang="en-US"/>
        </a:p>
      </dgm:t>
    </dgm:pt>
    <dgm:pt modelId="{A9C98722-6BD4-D04F-A003-A6C2F45B2148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10000"/>
                </a:schemeClr>
              </a:solidFill>
            </a:rPr>
            <a:t>PCCD Community Charette November 10, 2022</a:t>
          </a:r>
        </a:p>
      </dgm:t>
    </dgm:pt>
    <dgm:pt modelId="{D99064CD-F637-604F-9A5F-8D065A89141D}" type="parTrans" cxnId="{46874A68-2A18-7F40-A46F-99982C9231BB}">
      <dgm:prSet/>
      <dgm:spPr/>
      <dgm:t>
        <a:bodyPr/>
        <a:lstStyle/>
        <a:p>
          <a:endParaRPr lang="en-US"/>
        </a:p>
      </dgm:t>
    </dgm:pt>
    <dgm:pt modelId="{F7C2AC12-27A3-2547-B5E3-CB2B4142B034}" type="sibTrans" cxnId="{46874A68-2A18-7F40-A46F-99982C9231BB}">
      <dgm:prSet/>
      <dgm:spPr/>
      <dgm:t>
        <a:bodyPr/>
        <a:lstStyle/>
        <a:p>
          <a:endParaRPr lang="en-US"/>
        </a:p>
      </dgm:t>
    </dgm:pt>
    <dgm:pt modelId="{34D8DD29-B815-0F41-B8FB-89CEDF3A0954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10000"/>
                </a:schemeClr>
              </a:solidFill>
            </a:rPr>
            <a:t>Finalize BCC EMP Priorities December 2022</a:t>
          </a:r>
        </a:p>
      </dgm:t>
    </dgm:pt>
    <dgm:pt modelId="{EA1FCCD6-3BD0-3E47-9E27-0BE2BC1480D8}" type="parTrans" cxnId="{B6C46681-9EE0-9340-B154-CAECC2692EE8}">
      <dgm:prSet/>
      <dgm:spPr/>
      <dgm:t>
        <a:bodyPr/>
        <a:lstStyle/>
        <a:p>
          <a:endParaRPr lang="en-US"/>
        </a:p>
      </dgm:t>
    </dgm:pt>
    <dgm:pt modelId="{188E01C1-CCF2-AE47-8785-C462DD41AE9B}" type="sibTrans" cxnId="{B6C46681-9EE0-9340-B154-CAECC2692EE8}">
      <dgm:prSet/>
      <dgm:spPr/>
      <dgm:t>
        <a:bodyPr/>
        <a:lstStyle/>
        <a:p>
          <a:endParaRPr lang="en-US"/>
        </a:p>
      </dgm:t>
    </dgm:pt>
    <dgm:pt modelId="{F9F63CCE-7656-CF47-A9EC-565D8D51C7B6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10000"/>
                </a:schemeClr>
              </a:solidFill>
            </a:rPr>
            <a:t>Finalize &amp; Route EMP through Governance AND Draft BCC College Strategic Plan Spring 2023</a:t>
          </a:r>
        </a:p>
      </dgm:t>
    </dgm:pt>
    <dgm:pt modelId="{B6200C4D-7BBD-FC49-89FB-9D7B2EA5AD1A}" type="parTrans" cxnId="{A1E6ABB5-AD7C-544A-A5C4-5C51B98ACCE2}">
      <dgm:prSet/>
      <dgm:spPr/>
      <dgm:t>
        <a:bodyPr/>
        <a:lstStyle/>
        <a:p>
          <a:endParaRPr lang="en-US"/>
        </a:p>
      </dgm:t>
    </dgm:pt>
    <dgm:pt modelId="{04685E5F-DFA0-194C-AAA2-E958CAFA8FA7}" type="sibTrans" cxnId="{A1E6ABB5-AD7C-544A-A5C4-5C51B98ACCE2}">
      <dgm:prSet/>
      <dgm:spPr/>
      <dgm:t>
        <a:bodyPr/>
        <a:lstStyle/>
        <a:p>
          <a:endParaRPr lang="en-US"/>
        </a:p>
      </dgm:t>
    </dgm:pt>
    <dgm:pt modelId="{4990C9C8-EE38-4F7B-83C9-2085E4D8A87A}">
      <dgm:prSet phldr="0"/>
      <dgm:spPr/>
      <dgm:t>
        <a:bodyPr/>
        <a:lstStyle/>
        <a:p>
          <a:pPr rtl="0"/>
          <a:r>
            <a:rPr lang="en-US" b="1">
              <a:solidFill>
                <a:schemeClr val="tx2"/>
              </a:solidFill>
              <a:latin typeface="Century Gothic" panose="020F0302020204030204"/>
            </a:rPr>
            <a:t>WestEd</a:t>
          </a:r>
          <a:r>
            <a:rPr lang="en-US" b="1">
              <a:solidFill>
                <a:schemeClr val="tx2"/>
              </a:solidFill>
            </a:rPr>
            <a:t> work launched</a:t>
          </a:r>
          <a:r>
            <a:rPr lang="en-US" b="1">
              <a:solidFill>
                <a:schemeClr val="tx2"/>
              </a:solidFill>
              <a:latin typeface="Century Gothic" panose="020F0302020204030204"/>
            </a:rPr>
            <a:t> July</a:t>
          </a:r>
          <a:r>
            <a:rPr lang="en-US" b="1">
              <a:solidFill>
                <a:schemeClr val="tx2"/>
              </a:solidFill>
            </a:rPr>
            <a:t> 2022</a:t>
          </a:r>
          <a:endParaRPr lang="en-US" b="1">
            <a:solidFill>
              <a:schemeClr val="tx2"/>
            </a:solidFill>
            <a:latin typeface="Century Gothic" panose="020F0302020204030204"/>
          </a:endParaRPr>
        </a:p>
      </dgm:t>
    </dgm:pt>
    <dgm:pt modelId="{B476FC98-CFFD-4B43-9799-FBE52EC2D87D}" type="parTrans" cxnId="{CF372833-1FEF-4425-9520-CB0C42AD81A9}">
      <dgm:prSet/>
      <dgm:spPr/>
    </dgm:pt>
    <dgm:pt modelId="{D62056DE-5DE6-4338-A904-D3CDB3DBF4F6}" type="sibTrans" cxnId="{CF372833-1FEF-4425-9520-CB0C42AD81A9}">
      <dgm:prSet/>
      <dgm:spPr/>
    </dgm:pt>
    <dgm:pt modelId="{B4E6AC0D-AF41-7D4E-86F9-A9087C35A53B}" type="pres">
      <dgm:prSet presAssocID="{869519ED-8AF6-1C40-8AB8-A74CC8BE94C9}" presName="Name0" presStyleCnt="0">
        <dgm:presLayoutVars>
          <dgm:dir/>
          <dgm:resizeHandles val="exact"/>
        </dgm:presLayoutVars>
      </dgm:prSet>
      <dgm:spPr/>
    </dgm:pt>
    <dgm:pt modelId="{DD56D77B-674D-CF49-A8CC-3DF61BA33881}" type="pres">
      <dgm:prSet presAssocID="{869519ED-8AF6-1C40-8AB8-A74CC8BE94C9}" presName="arrow" presStyleLbl="bgShp" presStyleIdx="0" presStyleCnt="1"/>
      <dgm:spPr/>
    </dgm:pt>
    <dgm:pt modelId="{134FAB9D-C5A7-3C4D-B2AD-7053FC8A4327}" type="pres">
      <dgm:prSet presAssocID="{869519ED-8AF6-1C40-8AB8-A74CC8BE94C9}" presName="points" presStyleCnt="0"/>
      <dgm:spPr/>
    </dgm:pt>
    <dgm:pt modelId="{24338D15-1F07-9342-A9F4-8E6A76404649}" type="pres">
      <dgm:prSet presAssocID="{6EA0F831-9CCF-7545-8BE3-DC734EE60BE8}" presName="compositeA" presStyleCnt="0"/>
      <dgm:spPr/>
    </dgm:pt>
    <dgm:pt modelId="{73FB4091-D04C-D442-A132-EBB99D963F7D}" type="pres">
      <dgm:prSet presAssocID="{6EA0F831-9CCF-7545-8BE3-DC734EE60BE8}" presName="textA" presStyleLbl="revTx" presStyleIdx="0" presStyleCnt="12">
        <dgm:presLayoutVars>
          <dgm:bulletEnabled val="1"/>
        </dgm:presLayoutVars>
      </dgm:prSet>
      <dgm:spPr/>
    </dgm:pt>
    <dgm:pt modelId="{B92EFEAE-685B-D744-B37F-CA7D1CC5EADD}" type="pres">
      <dgm:prSet presAssocID="{6EA0F831-9CCF-7545-8BE3-DC734EE60BE8}" presName="circleA" presStyleLbl="node1" presStyleIdx="0" presStyleCnt="12"/>
      <dgm:spPr/>
    </dgm:pt>
    <dgm:pt modelId="{E6A0E158-F47D-1E41-8C85-EABF0CC50823}" type="pres">
      <dgm:prSet presAssocID="{6EA0F831-9CCF-7545-8BE3-DC734EE60BE8}" presName="spaceA" presStyleCnt="0"/>
      <dgm:spPr/>
    </dgm:pt>
    <dgm:pt modelId="{88462C85-94D9-BA45-B184-57C06FC9B6F9}" type="pres">
      <dgm:prSet presAssocID="{0393AF48-25B4-FB4B-A2BD-D63C3A672C45}" presName="space" presStyleCnt="0"/>
      <dgm:spPr/>
    </dgm:pt>
    <dgm:pt modelId="{EBC6AC9E-F176-4841-9A55-C66622575FB3}" type="pres">
      <dgm:prSet presAssocID="{15CEBFEF-5DEA-4443-AD42-35ABBED17397}" presName="compositeB" presStyleCnt="0"/>
      <dgm:spPr/>
    </dgm:pt>
    <dgm:pt modelId="{32BB1F63-C3B3-BF46-B596-56A10BB554FC}" type="pres">
      <dgm:prSet presAssocID="{15CEBFEF-5DEA-4443-AD42-35ABBED17397}" presName="textB" presStyleLbl="revTx" presStyleIdx="1" presStyleCnt="12">
        <dgm:presLayoutVars>
          <dgm:bulletEnabled val="1"/>
        </dgm:presLayoutVars>
      </dgm:prSet>
      <dgm:spPr/>
    </dgm:pt>
    <dgm:pt modelId="{69861699-49B5-7B41-AACB-B5FD0D237E94}" type="pres">
      <dgm:prSet presAssocID="{15CEBFEF-5DEA-4443-AD42-35ABBED17397}" presName="circleB" presStyleLbl="node1" presStyleIdx="1" presStyleCnt="12"/>
      <dgm:spPr/>
    </dgm:pt>
    <dgm:pt modelId="{7977DC5D-88C3-ED48-B329-5FE1EE2D461A}" type="pres">
      <dgm:prSet presAssocID="{15CEBFEF-5DEA-4443-AD42-35ABBED17397}" presName="spaceB" presStyleCnt="0"/>
      <dgm:spPr/>
    </dgm:pt>
    <dgm:pt modelId="{AC0CC3C4-15C8-544A-BD9E-8A3D2319AB04}" type="pres">
      <dgm:prSet presAssocID="{CB56BDD1-3AA9-7148-93BA-8324D87AC368}" presName="space" presStyleCnt="0"/>
      <dgm:spPr/>
    </dgm:pt>
    <dgm:pt modelId="{DFAC01D3-0BB3-C746-9E24-2B7DDA473A9D}" type="pres">
      <dgm:prSet presAssocID="{F2EB7805-12C4-9648-BEEA-C4A4E9069CE2}" presName="compositeA" presStyleCnt="0"/>
      <dgm:spPr/>
    </dgm:pt>
    <dgm:pt modelId="{3BE869B7-F8CA-B64C-BC46-4975F23613A5}" type="pres">
      <dgm:prSet presAssocID="{F2EB7805-12C4-9648-BEEA-C4A4E9069CE2}" presName="textA" presStyleLbl="revTx" presStyleIdx="2" presStyleCnt="12">
        <dgm:presLayoutVars>
          <dgm:bulletEnabled val="1"/>
        </dgm:presLayoutVars>
      </dgm:prSet>
      <dgm:spPr/>
    </dgm:pt>
    <dgm:pt modelId="{7F568B79-F041-A849-98CD-68DF59D9440D}" type="pres">
      <dgm:prSet presAssocID="{F2EB7805-12C4-9648-BEEA-C4A4E9069CE2}" presName="circleA" presStyleLbl="node1" presStyleIdx="2" presStyleCnt="12"/>
      <dgm:spPr/>
    </dgm:pt>
    <dgm:pt modelId="{FC30445A-9D4D-1244-8FE6-AB404A2D5537}" type="pres">
      <dgm:prSet presAssocID="{F2EB7805-12C4-9648-BEEA-C4A4E9069CE2}" presName="spaceA" presStyleCnt="0"/>
      <dgm:spPr/>
    </dgm:pt>
    <dgm:pt modelId="{387CAC93-14EE-CA4A-85B1-AD4DA81CFC82}" type="pres">
      <dgm:prSet presAssocID="{04BF0CA0-3EC4-204B-9028-3118EE4892E5}" presName="space" presStyleCnt="0"/>
      <dgm:spPr/>
    </dgm:pt>
    <dgm:pt modelId="{3674596E-1DF7-C34C-9C6C-CD4164F3B955}" type="pres">
      <dgm:prSet presAssocID="{4B11BBF6-D656-5D4E-B8BF-CD778C3F2131}" presName="compositeB" presStyleCnt="0"/>
      <dgm:spPr/>
    </dgm:pt>
    <dgm:pt modelId="{49ECD63B-FA85-2E48-B108-A3921237E93B}" type="pres">
      <dgm:prSet presAssocID="{4B11BBF6-D656-5D4E-B8BF-CD778C3F2131}" presName="textB" presStyleLbl="revTx" presStyleIdx="3" presStyleCnt="12">
        <dgm:presLayoutVars>
          <dgm:bulletEnabled val="1"/>
        </dgm:presLayoutVars>
      </dgm:prSet>
      <dgm:spPr/>
    </dgm:pt>
    <dgm:pt modelId="{AB8B8869-AB90-0543-A14C-7E27C4CF443F}" type="pres">
      <dgm:prSet presAssocID="{4B11BBF6-D656-5D4E-B8BF-CD778C3F2131}" presName="circleB" presStyleLbl="node1" presStyleIdx="3" presStyleCnt="12"/>
      <dgm:spPr/>
    </dgm:pt>
    <dgm:pt modelId="{555050B6-BE89-E344-940D-B55A963FBA74}" type="pres">
      <dgm:prSet presAssocID="{4B11BBF6-D656-5D4E-B8BF-CD778C3F2131}" presName="spaceB" presStyleCnt="0"/>
      <dgm:spPr/>
    </dgm:pt>
    <dgm:pt modelId="{C3D37A6A-97EB-7B4C-B78B-9C7CED014218}" type="pres">
      <dgm:prSet presAssocID="{3AB57D60-C345-4B4B-B5B4-4BE99BEF20CC}" presName="space" presStyleCnt="0"/>
      <dgm:spPr/>
    </dgm:pt>
    <dgm:pt modelId="{E36465E0-3719-4050-A9E1-D27C0F80E908}" type="pres">
      <dgm:prSet presAssocID="{4990C9C8-EE38-4F7B-83C9-2085E4D8A87A}" presName="compositeA" presStyleCnt="0"/>
      <dgm:spPr/>
    </dgm:pt>
    <dgm:pt modelId="{AF49DF15-3BD3-4610-A39C-C2B2075FF935}" type="pres">
      <dgm:prSet presAssocID="{4990C9C8-EE38-4F7B-83C9-2085E4D8A87A}" presName="textA" presStyleLbl="revTx" presStyleIdx="4" presStyleCnt="12">
        <dgm:presLayoutVars>
          <dgm:bulletEnabled val="1"/>
        </dgm:presLayoutVars>
      </dgm:prSet>
      <dgm:spPr/>
    </dgm:pt>
    <dgm:pt modelId="{39BCB884-06E4-4B7C-9B62-5BCDD5789A67}" type="pres">
      <dgm:prSet presAssocID="{4990C9C8-EE38-4F7B-83C9-2085E4D8A87A}" presName="circleA" presStyleLbl="node1" presStyleIdx="4" presStyleCnt="12"/>
      <dgm:spPr/>
    </dgm:pt>
    <dgm:pt modelId="{04238175-0138-47AB-8D12-478DB830C119}" type="pres">
      <dgm:prSet presAssocID="{4990C9C8-EE38-4F7B-83C9-2085E4D8A87A}" presName="spaceA" presStyleCnt="0"/>
      <dgm:spPr/>
    </dgm:pt>
    <dgm:pt modelId="{1AC1C828-7BEF-4E99-AD37-10308C59B989}" type="pres">
      <dgm:prSet presAssocID="{D62056DE-5DE6-4338-A904-D3CDB3DBF4F6}" presName="space" presStyleCnt="0"/>
      <dgm:spPr/>
    </dgm:pt>
    <dgm:pt modelId="{8E642ED9-BC4E-4B96-89B1-5F66778D146A}" type="pres">
      <dgm:prSet presAssocID="{05BC1D87-5C0A-A24F-9A68-52EC0A90FF78}" presName="compositeB" presStyleCnt="0"/>
      <dgm:spPr/>
    </dgm:pt>
    <dgm:pt modelId="{A0D85AD9-2ED8-4434-9A5F-940E468A305A}" type="pres">
      <dgm:prSet presAssocID="{05BC1D87-5C0A-A24F-9A68-52EC0A90FF78}" presName="textB" presStyleLbl="revTx" presStyleIdx="5" presStyleCnt="12">
        <dgm:presLayoutVars>
          <dgm:bulletEnabled val="1"/>
        </dgm:presLayoutVars>
      </dgm:prSet>
      <dgm:spPr/>
    </dgm:pt>
    <dgm:pt modelId="{BB7F6A4A-E9C8-47A5-B2E1-04B83DE08383}" type="pres">
      <dgm:prSet presAssocID="{05BC1D87-5C0A-A24F-9A68-52EC0A90FF78}" presName="circleB" presStyleLbl="node1" presStyleIdx="5" presStyleCnt="12"/>
      <dgm:spPr/>
    </dgm:pt>
    <dgm:pt modelId="{B401CDFF-EC7F-45FF-BAB6-015AC2C9123E}" type="pres">
      <dgm:prSet presAssocID="{05BC1D87-5C0A-A24F-9A68-52EC0A90FF78}" presName="spaceB" presStyleCnt="0"/>
      <dgm:spPr/>
    </dgm:pt>
    <dgm:pt modelId="{F2EB79C6-9F97-FF43-A0BC-6ADA3BF830E6}" type="pres">
      <dgm:prSet presAssocID="{1E1ED761-D92D-484C-B56B-0DC8C7FDA7CF}" presName="space" presStyleCnt="0"/>
      <dgm:spPr/>
    </dgm:pt>
    <dgm:pt modelId="{BD5D05DE-2A58-45E8-A05C-769C3EEEC285}" type="pres">
      <dgm:prSet presAssocID="{D87323A6-70CF-C549-8546-A6E388245BBE}" presName="compositeA" presStyleCnt="0"/>
      <dgm:spPr/>
    </dgm:pt>
    <dgm:pt modelId="{BD0E8E66-62ED-4447-9DDF-0124E2385A4A}" type="pres">
      <dgm:prSet presAssocID="{D87323A6-70CF-C549-8546-A6E388245BBE}" presName="textA" presStyleLbl="revTx" presStyleIdx="6" presStyleCnt="12">
        <dgm:presLayoutVars>
          <dgm:bulletEnabled val="1"/>
        </dgm:presLayoutVars>
      </dgm:prSet>
      <dgm:spPr/>
    </dgm:pt>
    <dgm:pt modelId="{754B1EF7-ADC6-4AF5-90BF-6ECA7233E9E9}" type="pres">
      <dgm:prSet presAssocID="{D87323A6-70CF-C549-8546-A6E388245BBE}" presName="circleA" presStyleLbl="node1" presStyleIdx="6" presStyleCnt="12"/>
      <dgm:spPr/>
    </dgm:pt>
    <dgm:pt modelId="{3FE76674-0FF8-41AD-A05C-735822FBA68B}" type="pres">
      <dgm:prSet presAssocID="{D87323A6-70CF-C549-8546-A6E388245BBE}" presName="spaceA" presStyleCnt="0"/>
      <dgm:spPr/>
    </dgm:pt>
    <dgm:pt modelId="{40E86FFF-1CF2-5B43-84C0-229F8046CDA7}" type="pres">
      <dgm:prSet presAssocID="{5F2074B2-FA54-E546-9832-7315A3CC1EA0}" presName="space" presStyleCnt="0"/>
      <dgm:spPr/>
    </dgm:pt>
    <dgm:pt modelId="{B4D71A60-00FB-4A48-B02F-678B3F076ADC}" type="pres">
      <dgm:prSet presAssocID="{8B85155B-6B6F-B544-896A-53331D9403DB}" presName="compositeB" presStyleCnt="0"/>
      <dgm:spPr/>
    </dgm:pt>
    <dgm:pt modelId="{287DBD1B-7885-4461-B59B-34D9E3E8DB79}" type="pres">
      <dgm:prSet presAssocID="{8B85155B-6B6F-B544-896A-53331D9403DB}" presName="textB" presStyleLbl="revTx" presStyleIdx="7" presStyleCnt="12">
        <dgm:presLayoutVars>
          <dgm:bulletEnabled val="1"/>
        </dgm:presLayoutVars>
      </dgm:prSet>
      <dgm:spPr/>
    </dgm:pt>
    <dgm:pt modelId="{DF33D589-3CB9-45EF-AFDD-DD46FBACBEDE}" type="pres">
      <dgm:prSet presAssocID="{8B85155B-6B6F-B544-896A-53331D9403DB}" presName="circleB" presStyleLbl="node1" presStyleIdx="7" presStyleCnt="12"/>
      <dgm:spPr/>
    </dgm:pt>
    <dgm:pt modelId="{C2B91CA3-4B85-4211-8C9B-C5ABB2281541}" type="pres">
      <dgm:prSet presAssocID="{8B85155B-6B6F-B544-896A-53331D9403DB}" presName="spaceB" presStyleCnt="0"/>
      <dgm:spPr/>
    </dgm:pt>
    <dgm:pt modelId="{65F7A252-04AF-F548-81A4-7E53486A3134}" type="pres">
      <dgm:prSet presAssocID="{28998298-8683-054B-88F9-37113885498F}" presName="space" presStyleCnt="0"/>
      <dgm:spPr/>
    </dgm:pt>
    <dgm:pt modelId="{BBA9A885-A18D-4F72-B57E-153857CA858A}" type="pres">
      <dgm:prSet presAssocID="{79FBF862-C3BE-0A4E-8A30-B3A87BE276E5}" presName="compositeA" presStyleCnt="0"/>
      <dgm:spPr/>
    </dgm:pt>
    <dgm:pt modelId="{7FDBCC33-DA0F-4219-9749-839577BA5210}" type="pres">
      <dgm:prSet presAssocID="{79FBF862-C3BE-0A4E-8A30-B3A87BE276E5}" presName="textA" presStyleLbl="revTx" presStyleIdx="8" presStyleCnt="12">
        <dgm:presLayoutVars>
          <dgm:bulletEnabled val="1"/>
        </dgm:presLayoutVars>
      </dgm:prSet>
      <dgm:spPr/>
    </dgm:pt>
    <dgm:pt modelId="{23F7E523-89F6-4FE5-B4A0-A84A17810F2F}" type="pres">
      <dgm:prSet presAssocID="{79FBF862-C3BE-0A4E-8A30-B3A87BE276E5}" presName="circleA" presStyleLbl="node1" presStyleIdx="8" presStyleCnt="12"/>
      <dgm:spPr/>
    </dgm:pt>
    <dgm:pt modelId="{EE592730-ACC1-4B76-AE96-3FC9D2B156A2}" type="pres">
      <dgm:prSet presAssocID="{79FBF862-C3BE-0A4E-8A30-B3A87BE276E5}" presName="spaceA" presStyleCnt="0"/>
      <dgm:spPr/>
    </dgm:pt>
    <dgm:pt modelId="{BB275723-0DB3-5C45-84EF-F3492E722318}" type="pres">
      <dgm:prSet presAssocID="{E1A4EA01-108C-304E-930C-CF0FDBDF76F7}" presName="space" presStyleCnt="0"/>
      <dgm:spPr/>
    </dgm:pt>
    <dgm:pt modelId="{A93F77C9-1139-45BB-B219-C41ED8738113}" type="pres">
      <dgm:prSet presAssocID="{A9C98722-6BD4-D04F-A003-A6C2F45B2148}" presName="compositeB" presStyleCnt="0"/>
      <dgm:spPr/>
    </dgm:pt>
    <dgm:pt modelId="{4924DB34-5C8E-47EF-A186-9E28EDBB69BE}" type="pres">
      <dgm:prSet presAssocID="{A9C98722-6BD4-D04F-A003-A6C2F45B2148}" presName="textB" presStyleLbl="revTx" presStyleIdx="9" presStyleCnt="12">
        <dgm:presLayoutVars>
          <dgm:bulletEnabled val="1"/>
        </dgm:presLayoutVars>
      </dgm:prSet>
      <dgm:spPr/>
    </dgm:pt>
    <dgm:pt modelId="{61BB5F54-35F6-41E1-8A28-B57138CA9449}" type="pres">
      <dgm:prSet presAssocID="{A9C98722-6BD4-D04F-A003-A6C2F45B2148}" presName="circleB" presStyleLbl="node1" presStyleIdx="9" presStyleCnt="12"/>
      <dgm:spPr/>
    </dgm:pt>
    <dgm:pt modelId="{F739A69F-2E5F-4E68-978B-1D14688997E9}" type="pres">
      <dgm:prSet presAssocID="{A9C98722-6BD4-D04F-A003-A6C2F45B2148}" presName="spaceB" presStyleCnt="0"/>
      <dgm:spPr/>
    </dgm:pt>
    <dgm:pt modelId="{A1542F20-C4B1-C648-914B-CABC15999DF9}" type="pres">
      <dgm:prSet presAssocID="{F7C2AC12-27A3-2547-B5E3-CB2B4142B034}" presName="space" presStyleCnt="0"/>
      <dgm:spPr/>
    </dgm:pt>
    <dgm:pt modelId="{327FFA18-AABA-4974-BDEC-D8903ECA9BB6}" type="pres">
      <dgm:prSet presAssocID="{34D8DD29-B815-0F41-B8FB-89CEDF3A0954}" presName="compositeA" presStyleCnt="0"/>
      <dgm:spPr/>
    </dgm:pt>
    <dgm:pt modelId="{FE1873CD-0B2C-474C-A4F2-302C128389C2}" type="pres">
      <dgm:prSet presAssocID="{34D8DD29-B815-0F41-B8FB-89CEDF3A0954}" presName="textA" presStyleLbl="revTx" presStyleIdx="10" presStyleCnt="12">
        <dgm:presLayoutVars>
          <dgm:bulletEnabled val="1"/>
        </dgm:presLayoutVars>
      </dgm:prSet>
      <dgm:spPr/>
    </dgm:pt>
    <dgm:pt modelId="{499DBF11-042A-49FB-9430-6295C0A43D32}" type="pres">
      <dgm:prSet presAssocID="{34D8DD29-B815-0F41-B8FB-89CEDF3A0954}" presName="circleA" presStyleLbl="node1" presStyleIdx="10" presStyleCnt="12"/>
      <dgm:spPr/>
    </dgm:pt>
    <dgm:pt modelId="{348E90C4-696C-481A-9259-73389ED2EBB6}" type="pres">
      <dgm:prSet presAssocID="{34D8DD29-B815-0F41-B8FB-89CEDF3A0954}" presName="spaceA" presStyleCnt="0"/>
      <dgm:spPr/>
    </dgm:pt>
    <dgm:pt modelId="{6A3BAD02-EE61-5246-A4B8-1A67AD458452}" type="pres">
      <dgm:prSet presAssocID="{188E01C1-CCF2-AE47-8785-C462DD41AE9B}" presName="space" presStyleCnt="0"/>
      <dgm:spPr/>
    </dgm:pt>
    <dgm:pt modelId="{82B67C41-1F81-4489-96BB-F30C59F63538}" type="pres">
      <dgm:prSet presAssocID="{F9F63CCE-7656-CF47-A9EC-565D8D51C7B6}" presName="compositeB" presStyleCnt="0"/>
      <dgm:spPr/>
    </dgm:pt>
    <dgm:pt modelId="{7E212F37-F07C-442D-AAAC-AB7C99A02FDA}" type="pres">
      <dgm:prSet presAssocID="{F9F63CCE-7656-CF47-A9EC-565D8D51C7B6}" presName="textB" presStyleLbl="revTx" presStyleIdx="11" presStyleCnt="12">
        <dgm:presLayoutVars>
          <dgm:bulletEnabled val="1"/>
        </dgm:presLayoutVars>
      </dgm:prSet>
      <dgm:spPr/>
    </dgm:pt>
    <dgm:pt modelId="{7C051D2F-BDFF-41D5-BECF-74BB48FDECD8}" type="pres">
      <dgm:prSet presAssocID="{F9F63CCE-7656-CF47-A9EC-565D8D51C7B6}" presName="circleB" presStyleLbl="node1" presStyleIdx="11" presStyleCnt="12"/>
      <dgm:spPr/>
    </dgm:pt>
    <dgm:pt modelId="{E71DC39D-B331-4C65-A3EE-542C5C111E12}" type="pres">
      <dgm:prSet presAssocID="{F9F63CCE-7656-CF47-A9EC-565D8D51C7B6}" presName="spaceB" presStyleCnt="0"/>
      <dgm:spPr/>
    </dgm:pt>
  </dgm:ptLst>
  <dgm:cxnLst>
    <dgm:cxn modelId="{6ABAE702-28ED-E44F-ACE3-6667B2B110C1}" type="presOf" srcId="{869519ED-8AF6-1C40-8AB8-A74CC8BE94C9}" destId="{B4E6AC0D-AF41-7D4E-86F9-A9087C35A53B}" srcOrd="0" destOrd="0" presId="urn:microsoft.com/office/officeart/2005/8/layout/hProcess11"/>
    <dgm:cxn modelId="{C79F950A-4C23-4DE2-B188-54276B0B6773}" type="presOf" srcId="{05BC1D87-5C0A-A24F-9A68-52EC0A90FF78}" destId="{A0D85AD9-2ED8-4434-9A5F-940E468A305A}" srcOrd="0" destOrd="0" presId="urn:microsoft.com/office/officeart/2005/8/layout/hProcess11"/>
    <dgm:cxn modelId="{F48D0915-F108-4190-A20B-0C4B5813F179}" type="presOf" srcId="{8B85155B-6B6F-B544-896A-53331D9403DB}" destId="{287DBD1B-7885-4461-B59B-34D9E3E8DB79}" srcOrd="0" destOrd="0" presId="urn:microsoft.com/office/officeart/2005/8/layout/hProcess11"/>
    <dgm:cxn modelId="{4BF92F29-A19E-D144-87F4-EFA231C042F2}" srcId="{869519ED-8AF6-1C40-8AB8-A74CC8BE94C9}" destId="{15CEBFEF-5DEA-4443-AD42-35ABBED17397}" srcOrd="1" destOrd="0" parTransId="{B997CB18-953A-F94E-9445-8D99DDA70008}" sibTransId="{CB56BDD1-3AA9-7148-93BA-8324D87AC368}"/>
    <dgm:cxn modelId="{CF372833-1FEF-4425-9520-CB0C42AD81A9}" srcId="{869519ED-8AF6-1C40-8AB8-A74CC8BE94C9}" destId="{4990C9C8-EE38-4F7B-83C9-2085E4D8A87A}" srcOrd="4" destOrd="0" parTransId="{B476FC98-CFFD-4B43-9799-FBE52EC2D87D}" sibTransId="{D62056DE-5DE6-4338-A904-D3CDB3DBF4F6}"/>
    <dgm:cxn modelId="{59887D5D-047A-4638-9E5F-DC2A7040D876}" type="presOf" srcId="{D87323A6-70CF-C549-8546-A6E388245BBE}" destId="{BD0E8E66-62ED-4447-9DDF-0124E2385A4A}" srcOrd="0" destOrd="0" presId="urn:microsoft.com/office/officeart/2005/8/layout/hProcess11"/>
    <dgm:cxn modelId="{A5D3C060-C834-DE43-B774-CFAA870807BF}" srcId="{869519ED-8AF6-1C40-8AB8-A74CC8BE94C9}" destId="{05BC1D87-5C0A-A24F-9A68-52EC0A90FF78}" srcOrd="5" destOrd="0" parTransId="{96271C24-8F53-A54F-9BAA-053EB3C0316F}" sibTransId="{1E1ED761-D92D-484C-B56B-0DC8C7FDA7CF}"/>
    <dgm:cxn modelId="{66A83C62-DAA9-459C-AEF3-77F3F49F4DC6}" type="presOf" srcId="{4B11BBF6-D656-5D4E-B8BF-CD778C3F2131}" destId="{49ECD63B-FA85-2E48-B108-A3921237E93B}" srcOrd="0" destOrd="0" presId="urn:microsoft.com/office/officeart/2005/8/layout/hProcess11"/>
    <dgm:cxn modelId="{46874A68-2A18-7F40-A46F-99982C9231BB}" srcId="{869519ED-8AF6-1C40-8AB8-A74CC8BE94C9}" destId="{A9C98722-6BD4-D04F-A003-A6C2F45B2148}" srcOrd="9" destOrd="0" parTransId="{D99064CD-F637-604F-9A5F-8D065A89141D}" sibTransId="{F7C2AC12-27A3-2547-B5E3-CB2B4142B034}"/>
    <dgm:cxn modelId="{5DD98255-8F11-4848-8155-99132A8D5FF8}" type="presOf" srcId="{34D8DD29-B815-0F41-B8FB-89CEDF3A0954}" destId="{FE1873CD-0B2C-474C-A4F2-302C128389C2}" srcOrd="0" destOrd="0" presId="urn:microsoft.com/office/officeart/2005/8/layout/hProcess11"/>
    <dgm:cxn modelId="{2AF44376-D83E-C049-BFAC-A730F5B7D575}" srcId="{869519ED-8AF6-1C40-8AB8-A74CC8BE94C9}" destId="{F2EB7805-12C4-9648-BEEA-C4A4E9069CE2}" srcOrd="2" destOrd="0" parTransId="{40D140D1-19D9-3D42-AAEE-F0757CEE16F1}" sibTransId="{04BF0CA0-3EC4-204B-9028-3118EE4892E5}"/>
    <dgm:cxn modelId="{B6C46681-9EE0-9340-B154-CAECC2692EE8}" srcId="{869519ED-8AF6-1C40-8AB8-A74CC8BE94C9}" destId="{34D8DD29-B815-0F41-B8FB-89CEDF3A0954}" srcOrd="10" destOrd="0" parTransId="{EA1FCCD6-3BD0-3E47-9E27-0BE2BC1480D8}" sibTransId="{188E01C1-CCF2-AE47-8785-C462DD41AE9B}"/>
    <dgm:cxn modelId="{E972DA9E-9F0B-F348-9902-67BF212BBDC9}" srcId="{869519ED-8AF6-1C40-8AB8-A74CC8BE94C9}" destId="{4B11BBF6-D656-5D4E-B8BF-CD778C3F2131}" srcOrd="3" destOrd="0" parTransId="{4FBF2107-F038-3A44-A034-37A34225176E}" sibTransId="{3AB57D60-C345-4B4B-B5B4-4BE99BEF20CC}"/>
    <dgm:cxn modelId="{95ECB9A4-A16A-449F-9B3E-9F741849107A}" type="presOf" srcId="{A9C98722-6BD4-D04F-A003-A6C2F45B2148}" destId="{4924DB34-5C8E-47EF-A186-9E28EDBB69BE}" srcOrd="0" destOrd="0" presId="urn:microsoft.com/office/officeart/2005/8/layout/hProcess11"/>
    <dgm:cxn modelId="{A1E6ABB5-AD7C-544A-A5C4-5C51B98ACCE2}" srcId="{869519ED-8AF6-1C40-8AB8-A74CC8BE94C9}" destId="{F9F63CCE-7656-CF47-A9EC-565D8D51C7B6}" srcOrd="11" destOrd="0" parTransId="{B6200C4D-7BBD-FC49-89FB-9D7B2EA5AD1A}" sibTransId="{04685E5F-DFA0-194C-AAA2-E958CAFA8FA7}"/>
    <dgm:cxn modelId="{703482B7-06FE-4906-9A76-7194C64BB62A}" type="presOf" srcId="{F2EB7805-12C4-9648-BEEA-C4A4E9069CE2}" destId="{3BE869B7-F8CA-B64C-BC46-4975F23613A5}" srcOrd="0" destOrd="0" presId="urn:microsoft.com/office/officeart/2005/8/layout/hProcess11"/>
    <dgm:cxn modelId="{8D6CC0CE-622E-284C-94AD-9639E46F0E16}" srcId="{869519ED-8AF6-1C40-8AB8-A74CC8BE94C9}" destId="{D87323A6-70CF-C549-8546-A6E388245BBE}" srcOrd="6" destOrd="0" parTransId="{BF7AFB63-D477-9846-B824-734EEF2C6A23}" sibTransId="{5F2074B2-FA54-E546-9832-7315A3CC1EA0}"/>
    <dgm:cxn modelId="{B495E3D0-DEC6-4CD5-AC38-A6F74CE873F6}" type="presOf" srcId="{F9F63CCE-7656-CF47-A9EC-565D8D51C7B6}" destId="{7E212F37-F07C-442D-AAAC-AB7C99A02FDA}" srcOrd="0" destOrd="0" presId="urn:microsoft.com/office/officeart/2005/8/layout/hProcess11"/>
    <dgm:cxn modelId="{F397C3DE-7BFB-4F2D-A161-E4DD3E078861}" type="presOf" srcId="{6EA0F831-9CCF-7545-8BE3-DC734EE60BE8}" destId="{73FB4091-D04C-D442-A132-EBB99D963F7D}" srcOrd="0" destOrd="0" presId="urn:microsoft.com/office/officeart/2005/8/layout/hProcess11"/>
    <dgm:cxn modelId="{42FCDDE5-4FE4-4BD2-9B59-15BB0D570F1B}" type="presOf" srcId="{4990C9C8-EE38-4F7B-83C9-2085E4D8A87A}" destId="{AF49DF15-3BD3-4610-A39C-C2B2075FF935}" srcOrd="0" destOrd="0" presId="urn:microsoft.com/office/officeart/2005/8/layout/hProcess11"/>
    <dgm:cxn modelId="{12D499E8-51D9-1B4C-92B6-3F4BCDA0629D}" srcId="{869519ED-8AF6-1C40-8AB8-A74CC8BE94C9}" destId="{79FBF862-C3BE-0A4E-8A30-B3A87BE276E5}" srcOrd="8" destOrd="0" parTransId="{18DF9D7B-D1AC-F445-98E6-28178C0EB2B2}" sibTransId="{E1A4EA01-108C-304E-930C-CF0FDBDF76F7}"/>
    <dgm:cxn modelId="{6A067EF1-92B3-4115-949A-74FCD5BACD28}" type="presOf" srcId="{15CEBFEF-5DEA-4443-AD42-35ABBED17397}" destId="{32BB1F63-C3B3-BF46-B596-56A10BB554FC}" srcOrd="0" destOrd="0" presId="urn:microsoft.com/office/officeart/2005/8/layout/hProcess11"/>
    <dgm:cxn modelId="{9925A8F4-E91B-4B9A-9C12-0D89BDA3E5F2}" type="presOf" srcId="{79FBF862-C3BE-0A4E-8A30-B3A87BE276E5}" destId="{7FDBCC33-DA0F-4219-9749-839577BA5210}" srcOrd="0" destOrd="0" presId="urn:microsoft.com/office/officeart/2005/8/layout/hProcess11"/>
    <dgm:cxn modelId="{8183B6F9-5FFF-E447-AC67-50E47791290D}" srcId="{869519ED-8AF6-1C40-8AB8-A74CC8BE94C9}" destId="{6EA0F831-9CCF-7545-8BE3-DC734EE60BE8}" srcOrd="0" destOrd="0" parTransId="{D09146D7-58CD-5240-8582-C5BBD518C48E}" sibTransId="{0393AF48-25B4-FB4B-A2BD-D63C3A672C45}"/>
    <dgm:cxn modelId="{8F339BFD-F4FD-E443-98BC-7E79EC6EF66A}" srcId="{869519ED-8AF6-1C40-8AB8-A74CC8BE94C9}" destId="{8B85155B-6B6F-B544-896A-53331D9403DB}" srcOrd="7" destOrd="0" parTransId="{2C8BD799-ADF8-AA41-B565-5B20489D2AD5}" sibTransId="{28998298-8683-054B-88F9-37113885498F}"/>
    <dgm:cxn modelId="{D91BA23F-AC2A-4312-B4A0-898264CD78F9}" type="presParOf" srcId="{B4E6AC0D-AF41-7D4E-86F9-A9087C35A53B}" destId="{DD56D77B-674D-CF49-A8CC-3DF61BA33881}" srcOrd="0" destOrd="0" presId="urn:microsoft.com/office/officeart/2005/8/layout/hProcess11"/>
    <dgm:cxn modelId="{FB15C520-2BC8-4C4D-8D7E-16027D0C2EBB}" type="presParOf" srcId="{B4E6AC0D-AF41-7D4E-86F9-A9087C35A53B}" destId="{134FAB9D-C5A7-3C4D-B2AD-7053FC8A4327}" srcOrd="1" destOrd="0" presId="urn:microsoft.com/office/officeart/2005/8/layout/hProcess11"/>
    <dgm:cxn modelId="{2678D567-5E9D-4F10-BD96-6AB112503850}" type="presParOf" srcId="{134FAB9D-C5A7-3C4D-B2AD-7053FC8A4327}" destId="{24338D15-1F07-9342-A9F4-8E6A76404649}" srcOrd="0" destOrd="0" presId="urn:microsoft.com/office/officeart/2005/8/layout/hProcess11"/>
    <dgm:cxn modelId="{07B624C7-468C-4E41-9E02-81D807C82A1F}" type="presParOf" srcId="{24338D15-1F07-9342-A9F4-8E6A76404649}" destId="{73FB4091-D04C-D442-A132-EBB99D963F7D}" srcOrd="0" destOrd="0" presId="urn:microsoft.com/office/officeart/2005/8/layout/hProcess11"/>
    <dgm:cxn modelId="{40247684-41A2-4C57-B2C9-381378B61686}" type="presParOf" srcId="{24338D15-1F07-9342-A9F4-8E6A76404649}" destId="{B92EFEAE-685B-D744-B37F-CA7D1CC5EADD}" srcOrd="1" destOrd="0" presId="urn:microsoft.com/office/officeart/2005/8/layout/hProcess11"/>
    <dgm:cxn modelId="{E88C8B18-E9B4-40AF-AF03-7991F0A59FC8}" type="presParOf" srcId="{24338D15-1F07-9342-A9F4-8E6A76404649}" destId="{E6A0E158-F47D-1E41-8C85-EABF0CC50823}" srcOrd="2" destOrd="0" presId="urn:microsoft.com/office/officeart/2005/8/layout/hProcess11"/>
    <dgm:cxn modelId="{FF937346-77E2-4D71-9B36-DEE75B5EA88B}" type="presParOf" srcId="{134FAB9D-C5A7-3C4D-B2AD-7053FC8A4327}" destId="{88462C85-94D9-BA45-B184-57C06FC9B6F9}" srcOrd="1" destOrd="0" presId="urn:microsoft.com/office/officeart/2005/8/layout/hProcess11"/>
    <dgm:cxn modelId="{328CA455-CDFA-4AA5-BDD2-E19FCE7E7747}" type="presParOf" srcId="{134FAB9D-C5A7-3C4D-B2AD-7053FC8A4327}" destId="{EBC6AC9E-F176-4841-9A55-C66622575FB3}" srcOrd="2" destOrd="0" presId="urn:microsoft.com/office/officeart/2005/8/layout/hProcess11"/>
    <dgm:cxn modelId="{51659010-2A77-45AF-9AFB-ECE0A6A0BB03}" type="presParOf" srcId="{EBC6AC9E-F176-4841-9A55-C66622575FB3}" destId="{32BB1F63-C3B3-BF46-B596-56A10BB554FC}" srcOrd="0" destOrd="0" presId="urn:microsoft.com/office/officeart/2005/8/layout/hProcess11"/>
    <dgm:cxn modelId="{BD8B8CC0-E5E7-42AD-B82F-D2AADC740319}" type="presParOf" srcId="{EBC6AC9E-F176-4841-9A55-C66622575FB3}" destId="{69861699-49B5-7B41-AACB-B5FD0D237E94}" srcOrd="1" destOrd="0" presId="urn:microsoft.com/office/officeart/2005/8/layout/hProcess11"/>
    <dgm:cxn modelId="{4C2ABA0E-464E-4685-A5D8-022F476ADFE1}" type="presParOf" srcId="{EBC6AC9E-F176-4841-9A55-C66622575FB3}" destId="{7977DC5D-88C3-ED48-B329-5FE1EE2D461A}" srcOrd="2" destOrd="0" presId="urn:microsoft.com/office/officeart/2005/8/layout/hProcess11"/>
    <dgm:cxn modelId="{33F3500A-7F50-4321-AA5D-02B182041AF8}" type="presParOf" srcId="{134FAB9D-C5A7-3C4D-B2AD-7053FC8A4327}" destId="{AC0CC3C4-15C8-544A-BD9E-8A3D2319AB04}" srcOrd="3" destOrd="0" presId="urn:microsoft.com/office/officeart/2005/8/layout/hProcess11"/>
    <dgm:cxn modelId="{9BCA400D-C34B-4C3B-8C8A-80F9FA56614B}" type="presParOf" srcId="{134FAB9D-C5A7-3C4D-B2AD-7053FC8A4327}" destId="{DFAC01D3-0BB3-C746-9E24-2B7DDA473A9D}" srcOrd="4" destOrd="0" presId="urn:microsoft.com/office/officeart/2005/8/layout/hProcess11"/>
    <dgm:cxn modelId="{A8DB8763-D47A-46A5-8F3E-E26DC6ABC63C}" type="presParOf" srcId="{DFAC01D3-0BB3-C746-9E24-2B7DDA473A9D}" destId="{3BE869B7-F8CA-B64C-BC46-4975F23613A5}" srcOrd="0" destOrd="0" presId="urn:microsoft.com/office/officeart/2005/8/layout/hProcess11"/>
    <dgm:cxn modelId="{34CB66BE-9E2E-4212-B9A5-32F49AC525B6}" type="presParOf" srcId="{DFAC01D3-0BB3-C746-9E24-2B7DDA473A9D}" destId="{7F568B79-F041-A849-98CD-68DF59D9440D}" srcOrd="1" destOrd="0" presId="urn:microsoft.com/office/officeart/2005/8/layout/hProcess11"/>
    <dgm:cxn modelId="{71E936F6-B2C1-4114-A421-D6E46AE4FF0D}" type="presParOf" srcId="{DFAC01D3-0BB3-C746-9E24-2B7DDA473A9D}" destId="{FC30445A-9D4D-1244-8FE6-AB404A2D5537}" srcOrd="2" destOrd="0" presId="urn:microsoft.com/office/officeart/2005/8/layout/hProcess11"/>
    <dgm:cxn modelId="{FAB640CD-B25E-4450-9B7D-5D7ECFB2EBBE}" type="presParOf" srcId="{134FAB9D-C5A7-3C4D-B2AD-7053FC8A4327}" destId="{387CAC93-14EE-CA4A-85B1-AD4DA81CFC82}" srcOrd="5" destOrd="0" presId="urn:microsoft.com/office/officeart/2005/8/layout/hProcess11"/>
    <dgm:cxn modelId="{6E507A9F-A662-4650-985D-EBCA752B0B5F}" type="presParOf" srcId="{134FAB9D-C5A7-3C4D-B2AD-7053FC8A4327}" destId="{3674596E-1DF7-C34C-9C6C-CD4164F3B955}" srcOrd="6" destOrd="0" presId="urn:microsoft.com/office/officeart/2005/8/layout/hProcess11"/>
    <dgm:cxn modelId="{B86116A6-7171-4CEE-A0CC-A6D0F746572E}" type="presParOf" srcId="{3674596E-1DF7-C34C-9C6C-CD4164F3B955}" destId="{49ECD63B-FA85-2E48-B108-A3921237E93B}" srcOrd="0" destOrd="0" presId="urn:microsoft.com/office/officeart/2005/8/layout/hProcess11"/>
    <dgm:cxn modelId="{B244E5E8-9F28-465E-8C64-F5D7BA719181}" type="presParOf" srcId="{3674596E-1DF7-C34C-9C6C-CD4164F3B955}" destId="{AB8B8869-AB90-0543-A14C-7E27C4CF443F}" srcOrd="1" destOrd="0" presId="urn:microsoft.com/office/officeart/2005/8/layout/hProcess11"/>
    <dgm:cxn modelId="{C7516682-F985-4002-A150-ECE5135E8E13}" type="presParOf" srcId="{3674596E-1DF7-C34C-9C6C-CD4164F3B955}" destId="{555050B6-BE89-E344-940D-B55A963FBA74}" srcOrd="2" destOrd="0" presId="urn:microsoft.com/office/officeart/2005/8/layout/hProcess11"/>
    <dgm:cxn modelId="{86C72FC3-0C4C-4DAB-AED5-DAF371D8F50A}" type="presParOf" srcId="{134FAB9D-C5A7-3C4D-B2AD-7053FC8A4327}" destId="{C3D37A6A-97EB-7B4C-B78B-9C7CED014218}" srcOrd="7" destOrd="0" presId="urn:microsoft.com/office/officeart/2005/8/layout/hProcess11"/>
    <dgm:cxn modelId="{A28B6D26-917B-4C4B-ACCC-E14E1E022E4A}" type="presParOf" srcId="{134FAB9D-C5A7-3C4D-B2AD-7053FC8A4327}" destId="{E36465E0-3719-4050-A9E1-D27C0F80E908}" srcOrd="8" destOrd="0" presId="urn:microsoft.com/office/officeart/2005/8/layout/hProcess11"/>
    <dgm:cxn modelId="{6BC8A971-6F91-4804-ADF6-C73D54669BA9}" type="presParOf" srcId="{E36465E0-3719-4050-A9E1-D27C0F80E908}" destId="{AF49DF15-3BD3-4610-A39C-C2B2075FF935}" srcOrd="0" destOrd="0" presId="urn:microsoft.com/office/officeart/2005/8/layout/hProcess11"/>
    <dgm:cxn modelId="{F5AE401E-3354-4B24-89C4-B3B830BD6E12}" type="presParOf" srcId="{E36465E0-3719-4050-A9E1-D27C0F80E908}" destId="{39BCB884-06E4-4B7C-9B62-5BCDD5789A67}" srcOrd="1" destOrd="0" presId="urn:microsoft.com/office/officeart/2005/8/layout/hProcess11"/>
    <dgm:cxn modelId="{64F56CE6-E468-466A-A9DC-58B6C7066C44}" type="presParOf" srcId="{E36465E0-3719-4050-A9E1-D27C0F80E908}" destId="{04238175-0138-47AB-8D12-478DB830C119}" srcOrd="2" destOrd="0" presId="urn:microsoft.com/office/officeart/2005/8/layout/hProcess11"/>
    <dgm:cxn modelId="{85298998-1C84-4784-82A8-0E4EFDFDE978}" type="presParOf" srcId="{134FAB9D-C5A7-3C4D-B2AD-7053FC8A4327}" destId="{1AC1C828-7BEF-4E99-AD37-10308C59B989}" srcOrd="9" destOrd="0" presId="urn:microsoft.com/office/officeart/2005/8/layout/hProcess11"/>
    <dgm:cxn modelId="{0F67BA81-1472-4BA5-A8A7-CADEC7073B1E}" type="presParOf" srcId="{134FAB9D-C5A7-3C4D-B2AD-7053FC8A4327}" destId="{8E642ED9-BC4E-4B96-89B1-5F66778D146A}" srcOrd="10" destOrd="0" presId="urn:microsoft.com/office/officeart/2005/8/layout/hProcess11"/>
    <dgm:cxn modelId="{4C957F23-CD67-40D0-AD76-EE201951A7CB}" type="presParOf" srcId="{8E642ED9-BC4E-4B96-89B1-5F66778D146A}" destId="{A0D85AD9-2ED8-4434-9A5F-940E468A305A}" srcOrd="0" destOrd="0" presId="urn:microsoft.com/office/officeart/2005/8/layout/hProcess11"/>
    <dgm:cxn modelId="{97C77506-52B0-4CAB-A9E2-35E5775EB580}" type="presParOf" srcId="{8E642ED9-BC4E-4B96-89B1-5F66778D146A}" destId="{BB7F6A4A-E9C8-47A5-B2E1-04B83DE08383}" srcOrd="1" destOrd="0" presId="urn:microsoft.com/office/officeart/2005/8/layout/hProcess11"/>
    <dgm:cxn modelId="{81953990-9F0C-409B-8845-BBEBA81DBB47}" type="presParOf" srcId="{8E642ED9-BC4E-4B96-89B1-5F66778D146A}" destId="{B401CDFF-EC7F-45FF-BAB6-015AC2C9123E}" srcOrd="2" destOrd="0" presId="urn:microsoft.com/office/officeart/2005/8/layout/hProcess11"/>
    <dgm:cxn modelId="{8BBF48B0-63D3-48E7-B2E7-B0FCA96D7BC3}" type="presParOf" srcId="{134FAB9D-C5A7-3C4D-B2AD-7053FC8A4327}" destId="{F2EB79C6-9F97-FF43-A0BC-6ADA3BF830E6}" srcOrd="11" destOrd="0" presId="urn:microsoft.com/office/officeart/2005/8/layout/hProcess11"/>
    <dgm:cxn modelId="{5195F6A9-FA21-4D13-AE63-32E3368A0D20}" type="presParOf" srcId="{134FAB9D-C5A7-3C4D-B2AD-7053FC8A4327}" destId="{BD5D05DE-2A58-45E8-A05C-769C3EEEC285}" srcOrd="12" destOrd="0" presId="urn:microsoft.com/office/officeart/2005/8/layout/hProcess11"/>
    <dgm:cxn modelId="{E628AC82-628B-4BD5-B630-D41D680C16B9}" type="presParOf" srcId="{BD5D05DE-2A58-45E8-A05C-769C3EEEC285}" destId="{BD0E8E66-62ED-4447-9DDF-0124E2385A4A}" srcOrd="0" destOrd="0" presId="urn:microsoft.com/office/officeart/2005/8/layout/hProcess11"/>
    <dgm:cxn modelId="{5850E4D6-0D6A-4BE3-978C-3170BBDFCD4D}" type="presParOf" srcId="{BD5D05DE-2A58-45E8-A05C-769C3EEEC285}" destId="{754B1EF7-ADC6-4AF5-90BF-6ECA7233E9E9}" srcOrd="1" destOrd="0" presId="urn:microsoft.com/office/officeart/2005/8/layout/hProcess11"/>
    <dgm:cxn modelId="{4F6480DE-3096-4505-93AF-6720883C48DE}" type="presParOf" srcId="{BD5D05DE-2A58-45E8-A05C-769C3EEEC285}" destId="{3FE76674-0FF8-41AD-A05C-735822FBA68B}" srcOrd="2" destOrd="0" presId="urn:microsoft.com/office/officeart/2005/8/layout/hProcess11"/>
    <dgm:cxn modelId="{62CC9A52-F32A-4FA2-B6E9-C052E79CED04}" type="presParOf" srcId="{134FAB9D-C5A7-3C4D-B2AD-7053FC8A4327}" destId="{40E86FFF-1CF2-5B43-84C0-229F8046CDA7}" srcOrd="13" destOrd="0" presId="urn:microsoft.com/office/officeart/2005/8/layout/hProcess11"/>
    <dgm:cxn modelId="{81CEB1F0-FBC7-4723-94E7-9B6A36758AEE}" type="presParOf" srcId="{134FAB9D-C5A7-3C4D-B2AD-7053FC8A4327}" destId="{B4D71A60-00FB-4A48-B02F-678B3F076ADC}" srcOrd="14" destOrd="0" presId="urn:microsoft.com/office/officeart/2005/8/layout/hProcess11"/>
    <dgm:cxn modelId="{ED66802C-57EB-4D76-A0E1-D625233D81BF}" type="presParOf" srcId="{B4D71A60-00FB-4A48-B02F-678B3F076ADC}" destId="{287DBD1B-7885-4461-B59B-34D9E3E8DB79}" srcOrd="0" destOrd="0" presId="urn:microsoft.com/office/officeart/2005/8/layout/hProcess11"/>
    <dgm:cxn modelId="{FC43C99C-59AC-42FD-A5F8-61BFEEE33DD4}" type="presParOf" srcId="{B4D71A60-00FB-4A48-B02F-678B3F076ADC}" destId="{DF33D589-3CB9-45EF-AFDD-DD46FBACBEDE}" srcOrd="1" destOrd="0" presId="urn:microsoft.com/office/officeart/2005/8/layout/hProcess11"/>
    <dgm:cxn modelId="{F8BA9DDC-24E6-4EB3-BE42-DB9BE1CE6237}" type="presParOf" srcId="{B4D71A60-00FB-4A48-B02F-678B3F076ADC}" destId="{C2B91CA3-4B85-4211-8C9B-C5ABB2281541}" srcOrd="2" destOrd="0" presId="urn:microsoft.com/office/officeart/2005/8/layout/hProcess11"/>
    <dgm:cxn modelId="{7EBA8B31-A427-4661-9CC6-F8426380BD6D}" type="presParOf" srcId="{134FAB9D-C5A7-3C4D-B2AD-7053FC8A4327}" destId="{65F7A252-04AF-F548-81A4-7E53486A3134}" srcOrd="15" destOrd="0" presId="urn:microsoft.com/office/officeart/2005/8/layout/hProcess11"/>
    <dgm:cxn modelId="{45686C9D-ADE0-4829-AC95-8F65D40B7C31}" type="presParOf" srcId="{134FAB9D-C5A7-3C4D-B2AD-7053FC8A4327}" destId="{BBA9A885-A18D-4F72-B57E-153857CA858A}" srcOrd="16" destOrd="0" presId="urn:microsoft.com/office/officeart/2005/8/layout/hProcess11"/>
    <dgm:cxn modelId="{0880BEE2-F919-460D-8998-29B3350CAD16}" type="presParOf" srcId="{BBA9A885-A18D-4F72-B57E-153857CA858A}" destId="{7FDBCC33-DA0F-4219-9749-839577BA5210}" srcOrd="0" destOrd="0" presId="urn:microsoft.com/office/officeart/2005/8/layout/hProcess11"/>
    <dgm:cxn modelId="{2D17D258-3643-426F-B3EB-925221BEF63E}" type="presParOf" srcId="{BBA9A885-A18D-4F72-B57E-153857CA858A}" destId="{23F7E523-89F6-4FE5-B4A0-A84A17810F2F}" srcOrd="1" destOrd="0" presId="urn:microsoft.com/office/officeart/2005/8/layout/hProcess11"/>
    <dgm:cxn modelId="{33256C09-524C-4D7B-AAC9-DB7EAD1CD2A7}" type="presParOf" srcId="{BBA9A885-A18D-4F72-B57E-153857CA858A}" destId="{EE592730-ACC1-4B76-AE96-3FC9D2B156A2}" srcOrd="2" destOrd="0" presId="urn:microsoft.com/office/officeart/2005/8/layout/hProcess11"/>
    <dgm:cxn modelId="{02BD0373-05B2-43CA-8A0D-BE65452B888B}" type="presParOf" srcId="{134FAB9D-C5A7-3C4D-B2AD-7053FC8A4327}" destId="{BB275723-0DB3-5C45-84EF-F3492E722318}" srcOrd="17" destOrd="0" presId="urn:microsoft.com/office/officeart/2005/8/layout/hProcess11"/>
    <dgm:cxn modelId="{675F6EC5-4761-4EDD-BDAE-5DD666D08186}" type="presParOf" srcId="{134FAB9D-C5A7-3C4D-B2AD-7053FC8A4327}" destId="{A93F77C9-1139-45BB-B219-C41ED8738113}" srcOrd="18" destOrd="0" presId="urn:microsoft.com/office/officeart/2005/8/layout/hProcess11"/>
    <dgm:cxn modelId="{D385D406-29B1-4B1A-8830-D97C0A1A093A}" type="presParOf" srcId="{A93F77C9-1139-45BB-B219-C41ED8738113}" destId="{4924DB34-5C8E-47EF-A186-9E28EDBB69BE}" srcOrd="0" destOrd="0" presId="urn:microsoft.com/office/officeart/2005/8/layout/hProcess11"/>
    <dgm:cxn modelId="{1DBA6D8B-B87A-41A3-A3A7-E163A6B4DAE8}" type="presParOf" srcId="{A93F77C9-1139-45BB-B219-C41ED8738113}" destId="{61BB5F54-35F6-41E1-8A28-B57138CA9449}" srcOrd="1" destOrd="0" presId="urn:microsoft.com/office/officeart/2005/8/layout/hProcess11"/>
    <dgm:cxn modelId="{30527BE4-7ECD-4146-BD37-3E3BC4152169}" type="presParOf" srcId="{A93F77C9-1139-45BB-B219-C41ED8738113}" destId="{F739A69F-2E5F-4E68-978B-1D14688997E9}" srcOrd="2" destOrd="0" presId="urn:microsoft.com/office/officeart/2005/8/layout/hProcess11"/>
    <dgm:cxn modelId="{E21D56A3-AB7C-4EFD-A224-9BFCC78F53E5}" type="presParOf" srcId="{134FAB9D-C5A7-3C4D-B2AD-7053FC8A4327}" destId="{A1542F20-C4B1-C648-914B-CABC15999DF9}" srcOrd="19" destOrd="0" presId="urn:microsoft.com/office/officeart/2005/8/layout/hProcess11"/>
    <dgm:cxn modelId="{04A8B01F-BA26-403D-BA45-B41F7166455E}" type="presParOf" srcId="{134FAB9D-C5A7-3C4D-B2AD-7053FC8A4327}" destId="{327FFA18-AABA-4974-BDEC-D8903ECA9BB6}" srcOrd="20" destOrd="0" presId="urn:microsoft.com/office/officeart/2005/8/layout/hProcess11"/>
    <dgm:cxn modelId="{2E42A716-F32B-4491-8971-C7F324713FBD}" type="presParOf" srcId="{327FFA18-AABA-4974-BDEC-D8903ECA9BB6}" destId="{FE1873CD-0B2C-474C-A4F2-302C128389C2}" srcOrd="0" destOrd="0" presId="urn:microsoft.com/office/officeart/2005/8/layout/hProcess11"/>
    <dgm:cxn modelId="{F5FFB907-8C32-4F59-A9ED-DBBFB50FA96D}" type="presParOf" srcId="{327FFA18-AABA-4974-BDEC-D8903ECA9BB6}" destId="{499DBF11-042A-49FB-9430-6295C0A43D32}" srcOrd="1" destOrd="0" presId="urn:microsoft.com/office/officeart/2005/8/layout/hProcess11"/>
    <dgm:cxn modelId="{1DBA4FC6-3B8D-4FB2-A787-39649F052917}" type="presParOf" srcId="{327FFA18-AABA-4974-BDEC-D8903ECA9BB6}" destId="{348E90C4-696C-481A-9259-73389ED2EBB6}" srcOrd="2" destOrd="0" presId="urn:microsoft.com/office/officeart/2005/8/layout/hProcess11"/>
    <dgm:cxn modelId="{82F040B5-B0F1-4875-9CE6-ADF30FF4D66E}" type="presParOf" srcId="{134FAB9D-C5A7-3C4D-B2AD-7053FC8A4327}" destId="{6A3BAD02-EE61-5246-A4B8-1A67AD458452}" srcOrd="21" destOrd="0" presId="urn:microsoft.com/office/officeart/2005/8/layout/hProcess11"/>
    <dgm:cxn modelId="{C7F5C43D-EB46-4231-ACC5-5723BE87A5AF}" type="presParOf" srcId="{134FAB9D-C5A7-3C4D-B2AD-7053FC8A4327}" destId="{82B67C41-1F81-4489-96BB-F30C59F63538}" srcOrd="22" destOrd="0" presId="urn:microsoft.com/office/officeart/2005/8/layout/hProcess11"/>
    <dgm:cxn modelId="{58A37F23-08D8-4F03-BC6A-A48AEBEB819B}" type="presParOf" srcId="{82B67C41-1F81-4489-96BB-F30C59F63538}" destId="{7E212F37-F07C-442D-AAAC-AB7C99A02FDA}" srcOrd="0" destOrd="0" presId="urn:microsoft.com/office/officeart/2005/8/layout/hProcess11"/>
    <dgm:cxn modelId="{1C3C92E4-8543-45DB-B3B7-85179C74B8DD}" type="presParOf" srcId="{82B67C41-1F81-4489-96BB-F30C59F63538}" destId="{7C051D2F-BDFF-41D5-BECF-74BB48FDECD8}" srcOrd="1" destOrd="0" presId="urn:microsoft.com/office/officeart/2005/8/layout/hProcess11"/>
    <dgm:cxn modelId="{C1867C43-FA71-49A6-BA9D-64F6574438C4}" type="presParOf" srcId="{82B67C41-1F81-4489-96BB-F30C59F63538}" destId="{E71DC39D-B331-4C65-A3EE-542C5C111E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77E8F-9498-E043-A296-56B1CB78D2AC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0B134-FD26-0248-80B0-9D9047106B43}">
      <dgm:prSet phldrT="[Text]"/>
      <dgm:spPr/>
      <dgm:t>
        <a:bodyPr/>
        <a:lstStyle/>
        <a:p>
          <a:r>
            <a:rPr lang="en-US">
              <a:solidFill>
                <a:schemeClr val="tx2"/>
              </a:solidFill>
            </a:rPr>
            <a:t>Discovery</a:t>
          </a:r>
        </a:p>
      </dgm:t>
    </dgm:pt>
    <dgm:pt modelId="{E1BA0713-797D-C246-BAB2-8639E4FA853B}" type="parTrans" cxnId="{DE0EE121-83BC-B54D-BD9E-55682AD8EAF3}">
      <dgm:prSet/>
      <dgm:spPr/>
      <dgm:t>
        <a:bodyPr/>
        <a:lstStyle/>
        <a:p>
          <a:endParaRPr lang="en-US"/>
        </a:p>
      </dgm:t>
    </dgm:pt>
    <dgm:pt modelId="{0FE613E9-1764-1A43-9D37-CD297CD1DE52}" type="sibTrans" cxnId="{DE0EE121-83BC-B54D-BD9E-55682AD8EAF3}">
      <dgm:prSet/>
      <dgm:spPr/>
      <dgm:t>
        <a:bodyPr/>
        <a:lstStyle/>
        <a:p>
          <a:endParaRPr lang="en-US"/>
        </a:p>
      </dgm:t>
    </dgm:pt>
    <dgm:pt modelId="{9639ECB8-720B-754F-8220-1179629340DC}">
      <dgm:prSet phldrT="[Text]"/>
      <dgm:spPr/>
      <dgm:t>
        <a:bodyPr/>
        <a:lstStyle/>
        <a:p>
          <a:r>
            <a:rPr lang="en-US">
              <a:solidFill>
                <a:schemeClr val="tx2"/>
              </a:solidFill>
            </a:rPr>
            <a:t>Dream</a:t>
          </a:r>
        </a:p>
      </dgm:t>
    </dgm:pt>
    <dgm:pt modelId="{551BEFB6-6B56-C844-BAF4-3EB79F956EF5}" type="parTrans" cxnId="{7C66452F-4FD6-604A-B8A8-62F243A464A6}">
      <dgm:prSet/>
      <dgm:spPr/>
      <dgm:t>
        <a:bodyPr/>
        <a:lstStyle/>
        <a:p>
          <a:endParaRPr lang="en-US"/>
        </a:p>
      </dgm:t>
    </dgm:pt>
    <dgm:pt modelId="{5CDE13F5-93F2-9746-8DBD-0406165D1FCC}" type="sibTrans" cxnId="{7C66452F-4FD6-604A-B8A8-62F243A464A6}">
      <dgm:prSet/>
      <dgm:spPr/>
      <dgm:t>
        <a:bodyPr/>
        <a:lstStyle/>
        <a:p>
          <a:endParaRPr lang="en-US"/>
        </a:p>
      </dgm:t>
    </dgm:pt>
    <dgm:pt modelId="{09D9C543-82BD-104A-BD30-E9C352CBEAC2}">
      <dgm:prSet phldrT="[Text]"/>
      <dgm:spPr/>
      <dgm:t>
        <a:bodyPr/>
        <a:lstStyle/>
        <a:p>
          <a:r>
            <a:rPr lang="en-US">
              <a:solidFill>
                <a:schemeClr val="tx2"/>
              </a:solidFill>
            </a:rPr>
            <a:t>Design</a:t>
          </a:r>
        </a:p>
      </dgm:t>
    </dgm:pt>
    <dgm:pt modelId="{E03A6083-C7FD-BF47-984B-8F1D399A07D5}" type="parTrans" cxnId="{83ADF76C-CD70-934B-B490-2330A66A875A}">
      <dgm:prSet/>
      <dgm:spPr/>
      <dgm:t>
        <a:bodyPr/>
        <a:lstStyle/>
        <a:p>
          <a:endParaRPr lang="en-US"/>
        </a:p>
      </dgm:t>
    </dgm:pt>
    <dgm:pt modelId="{BDD7CA33-0BC3-884B-AE25-EB9C5B03C2A6}" type="sibTrans" cxnId="{83ADF76C-CD70-934B-B490-2330A66A875A}">
      <dgm:prSet/>
      <dgm:spPr/>
      <dgm:t>
        <a:bodyPr/>
        <a:lstStyle/>
        <a:p>
          <a:endParaRPr lang="en-US"/>
        </a:p>
      </dgm:t>
    </dgm:pt>
    <dgm:pt modelId="{02A9902A-10EE-D84D-BB4E-BFA638FC1BDF}">
      <dgm:prSet phldrT="[Text]"/>
      <dgm:spPr/>
      <dgm:t>
        <a:bodyPr/>
        <a:lstStyle/>
        <a:p>
          <a:r>
            <a:rPr lang="en-US">
              <a:solidFill>
                <a:schemeClr val="tx2"/>
              </a:solidFill>
            </a:rPr>
            <a:t>Destiny</a:t>
          </a:r>
        </a:p>
      </dgm:t>
    </dgm:pt>
    <dgm:pt modelId="{39044DCB-6AC3-AE4C-B0B0-40399B0AFCB8}" type="parTrans" cxnId="{0EF81C32-717D-6F44-B46F-128DAD3A49B3}">
      <dgm:prSet/>
      <dgm:spPr/>
      <dgm:t>
        <a:bodyPr/>
        <a:lstStyle/>
        <a:p>
          <a:endParaRPr lang="en-US"/>
        </a:p>
      </dgm:t>
    </dgm:pt>
    <dgm:pt modelId="{737C2092-37DD-3843-A918-0784AF944463}" type="sibTrans" cxnId="{0EF81C32-717D-6F44-B46F-128DAD3A49B3}">
      <dgm:prSet/>
      <dgm:spPr/>
      <dgm:t>
        <a:bodyPr/>
        <a:lstStyle/>
        <a:p>
          <a:endParaRPr lang="en-US"/>
        </a:p>
      </dgm:t>
    </dgm:pt>
    <dgm:pt modelId="{755F79EB-6168-A940-86E5-3E98D5D2856C}">
      <dgm:prSet phldrT="[Text]"/>
      <dgm:spPr/>
      <dgm:t>
        <a:bodyPr/>
        <a:lstStyle/>
        <a:p>
          <a:r>
            <a:rPr lang="en-US">
              <a:solidFill>
                <a:schemeClr val="tx2"/>
              </a:solidFill>
            </a:rPr>
            <a:t>Delivery</a:t>
          </a:r>
        </a:p>
      </dgm:t>
    </dgm:pt>
    <dgm:pt modelId="{37E08F73-5711-8D46-AB8B-81535DC5CF4B}" type="parTrans" cxnId="{9AE64392-58B9-D349-BE77-4443E340E91F}">
      <dgm:prSet/>
      <dgm:spPr/>
      <dgm:t>
        <a:bodyPr/>
        <a:lstStyle/>
        <a:p>
          <a:endParaRPr lang="en-US"/>
        </a:p>
      </dgm:t>
    </dgm:pt>
    <dgm:pt modelId="{8C1038C4-207E-6749-B4C8-64C9217739D3}" type="sibTrans" cxnId="{9AE64392-58B9-D349-BE77-4443E340E91F}">
      <dgm:prSet/>
      <dgm:spPr/>
      <dgm:t>
        <a:bodyPr/>
        <a:lstStyle/>
        <a:p>
          <a:endParaRPr lang="en-US"/>
        </a:p>
      </dgm:t>
    </dgm:pt>
    <dgm:pt modelId="{FAA958BF-C942-7544-B352-7C796A687BD2}" type="pres">
      <dgm:prSet presAssocID="{82277E8F-9498-E043-A296-56B1CB78D2AC}" presName="cycle" presStyleCnt="0">
        <dgm:presLayoutVars>
          <dgm:dir/>
          <dgm:resizeHandles val="exact"/>
        </dgm:presLayoutVars>
      </dgm:prSet>
      <dgm:spPr/>
    </dgm:pt>
    <dgm:pt modelId="{B1684528-6222-5A46-AEB9-1430B74B0B71}" type="pres">
      <dgm:prSet presAssocID="{0E40B134-FD26-0248-80B0-9D9047106B43}" presName="dummy" presStyleCnt="0"/>
      <dgm:spPr/>
    </dgm:pt>
    <dgm:pt modelId="{509109C4-966C-2C44-BB8E-8149D14F6EED}" type="pres">
      <dgm:prSet presAssocID="{0E40B134-FD26-0248-80B0-9D9047106B43}" presName="node" presStyleLbl="revTx" presStyleIdx="0" presStyleCnt="5">
        <dgm:presLayoutVars>
          <dgm:bulletEnabled val="1"/>
        </dgm:presLayoutVars>
      </dgm:prSet>
      <dgm:spPr/>
    </dgm:pt>
    <dgm:pt modelId="{29F82844-4DA2-3A49-BD62-B803D061B556}" type="pres">
      <dgm:prSet presAssocID="{0FE613E9-1764-1A43-9D37-CD297CD1DE52}" presName="sibTrans" presStyleLbl="node1" presStyleIdx="0" presStyleCnt="5"/>
      <dgm:spPr/>
    </dgm:pt>
    <dgm:pt modelId="{6EC82C3C-8093-294C-93FD-792AE71257C3}" type="pres">
      <dgm:prSet presAssocID="{9639ECB8-720B-754F-8220-1179629340DC}" presName="dummy" presStyleCnt="0"/>
      <dgm:spPr/>
    </dgm:pt>
    <dgm:pt modelId="{44510592-58B3-A540-B5E1-D70B9FB30922}" type="pres">
      <dgm:prSet presAssocID="{9639ECB8-720B-754F-8220-1179629340DC}" presName="node" presStyleLbl="revTx" presStyleIdx="1" presStyleCnt="5">
        <dgm:presLayoutVars>
          <dgm:bulletEnabled val="1"/>
        </dgm:presLayoutVars>
      </dgm:prSet>
      <dgm:spPr/>
    </dgm:pt>
    <dgm:pt modelId="{3CD1B7A2-529D-0F40-A91B-F845FC5FC0A5}" type="pres">
      <dgm:prSet presAssocID="{5CDE13F5-93F2-9746-8DBD-0406165D1FCC}" presName="sibTrans" presStyleLbl="node1" presStyleIdx="1" presStyleCnt="5"/>
      <dgm:spPr/>
    </dgm:pt>
    <dgm:pt modelId="{E0F1EA6B-F189-3343-A8C6-B3444222AED3}" type="pres">
      <dgm:prSet presAssocID="{09D9C543-82BD-104A-BD30-E9C352CBEAC2}" presName="dummy" presStyleCnt="0"/>
      <dgm:spPr/>
    </dgm:pt>
    <dgm:pt modelId="{D16F03C9-C3EF-A140-85F6-3FB55BBEAEF9}" type="pres">
      <dgm:prSet presAssocID="{09D9C543-82BD-104A-BD30-E9C352CBEAC2}" presName="node" presStyleLbl="revTx" presStyleIdx="2" presStyleCnt="5">
        <dgm:presLayoutVars>
          <dgm:bulletEnabled val="1"/>
        </dgm:presLayoutVars>
      </dgm:prSet>
      <dgm:spPr/>
    </dgm:pt>
    <dgm:pt modelId="{1682B84C-D153-6545-A338-AB0D9C3E958B}" type="pres">
      <dgm:prSet presAssocID="{BDD7CA33-0BC3-884B-AE25-EB9C5B03C2A6}" presName="sibTrans" presStyleLbl="node1" presStyleIdx="2" presStyleCnt="5"/>
      <dgm:spPr/>
    </dgm:pt>
    <dgm:pt modelId="{552F5C01-A0CA-F54B-8CC1-B85EE69EAE4B}" type="pres">
      <dgm:prSet presAssocID="{02A9902A-10EE-D84D-BB4E-BFA638FC1BDF}" presName="dummy" presStyleCnt="0"/>
      <dgm:spPr/>
    </dgm:pt>
    <dgm:pt modelId="{570F2EA2-B3DE-754E-9C11-521A5517C4D8}" type="pres">
      <dgm:prSet presAssocID="{02A9902A-10EE-D84D-BB4E-BFA638FC1BDF}" presName="node" presStyleLbl="revTx" presStyleIdx="3" presStyleCnt="5">
        <dgm:presLayoutVars>
          <dgm:bulletEnabled val="1"/>
        </dgm:presLayoutVars>
      </dgm:prSet>
      <dgm:spPr/>
    </dgm:pt>
    <dgm:pt modelId="{3D35F8BC-7E8E-404B-B1A7-3D3A859684C6}" type="pres">
      <dgm:prSet presAssocID="{737C2092-37DD-3843-A918-0784AF944463}" presName="sibTrans" presStyleLbl="node1" presStyleIdx="3" presStyleCnt="5"/>
      <dgm:spPr/>
    </dgm:pt>
    <dgm:pt modelId="{D6130A32-CB44-FC45-ACF4-5C775ADEA7D4}" type="pres">
      <dgm:prSet presAssocID="{755F79EB-6168-A940-86E5-3E98D5D2856C}" presName="dummy" presStyleCnt="0"/>
      <dgm:spPr/>
    </dgm:pt>
    <dgm:pt modelId="{855547FF-B516-FF43-8BB4-D2BA967BFE2E}" type="pres">
      <dgm:prSet presAssocID="{755F79EB-6168-A940-86E5-3E98D5D2856C}" presName="node" presStyleLbl="revTx" presStyleIdx="4" presStyleCnt="5">
        <dgm:presLayoutVars>
          <dgm:bulletEnabled val="1"/>
        </dgm:presLayoutVars>
      </dgm:prSet>
      <dgm:spPr/>
    </dgm:pt>
    <dgm:pt modelId="{27155C2D-7473-6A4A-8104-3ED56DC56C48}" type="pres">
      <dgm:prSet presAssocID="{8C1038C4-207E-6749-B4C8-64C9217739D3}" presName="sibTrans" presStyleLbl="node1" presStyleIdx="4" presStyleCnt="5"/>
      <dgm:spPr/>
    </dgm:pt>
  </dgm:ptLst>
  <dgm:cxnLst>
    <dgm:cxn modelId="{20339E09-F4ED-B84B-9CFC-1A7AB5D281EF}" type="presOf" srcId="{737C2092-37DD-3843-A918-0784AF944463}" destId="{3D35F8BC-7E8E-404B-B1A7-3D3A859684C6}" srcOrd="0" destOrd="0" presId="urn:microsoft.com/office/officeart/2005/8/layout/cycle1"/>
    <dgm:cxn modelId="{64E8D915-2682-FF46-A303-50ABDEB858F4}" type="presOf" srcId="{82277E8F-9498-E043-A296-56B1CB78D2AC}" destId="{FAA958BF-C942-7544-B352-7C796A687BD2}" srcOrd="0" destOrd="0" presId="urn:microsoft.com/office/officeart/2005/8/layout/cycle1"/>
    <dgm:cxn modelId="{DE0EE121-83BC-B54D-BD9E-55682AD8EAF3}" srcId="{82277E8F-9498-E043-A296-56B1CB78D2AC}" destId="{0E40B134-FD26-0248-80B0-9D9047106B43}" srcOrd="0" destOrd="0" parTransId="{E1BA0713-797D-C246-BAB2-8639E4FA853B}" sibTransId="{0FE613E9-1764-1A43-9D37-CD297CD1DE52}"/>
    <dgm:cxn modelId="{585AA72C-EEB3-B14D-893E-E8FAC3660A79}" type="presOf" srcId="{02A9902A-10EE-D84D-BB4E-BFA638FC1BDF}" destId="{570F2EA2-B3DE-754E-9C11-521A5517C4D8}" srcOrd="0" destOrd="0" presId="urn:microsoft.com/office/officeart/2005/8/layout/cycle1"/>
    <dgm:cxn modelId="{7C66452F-4FD6-604A-B8A8-62F243A464A6}" srcId="{82277E8F-9498-E043-A296-56B1CB78D2AC}" destId="{9639ECB8-720B-754F-8220-1179629340DC}" srcOrd="1" destOrd="0" parTransId="{551BEFB6-6B56-C844-BAF4-3EB79F956EF5}" sibTransId="{5CDE13F5-93F2-9746-8DBD-0406165D1FCC}"/>
    <dgm:cxn modelId="{0EF81C32-717D-6F44-B46F-128DAD3A49B3}" srcId="{82277E8F-9498-E043-A296-56B1CB78D2AC}" destId="{02A9902A-10EE-D84D-BB4E-BFA638FC1BDF}" srcOrd="3" destOrd="0" parTransId="{39044DCB-6AC3-AE4C-B0B0-40399B0AFCB8}" sibTransId="{737C2092-37DD-3843-A918-0784AF944463}"/>
    <dgm:cxn modelId="{6ECCB063-86A9-914F-BB82-CF2161D324F3}" type="presOf" srcId="{0FE613E9-1764-1A43-9D37-CD297CD1DE52}" destId="{29F82844-4DA2-3A49-BD62-B803D061B556}" srcOrd="0" destOrd="0" presId="urn:microsoft.com/office/officeart/2005/8/layout/cycle1"/>
    <dgm:cxn modelId="{83ADF76C-CD70-934B-B490-2330A66A875A}" srcId="{82277E8F-9498-E043-A296-56B1CB78D2AC}" destId="{09D9C543-82BD-104A-BD30-E9C352CBEAC2}" srcOrd="2" destOrd="0" parTransId="{E03A6083-C7FD-BF47-984B-8F1D399A07D5}" sibTransId="{BDD7CA33-0BC3-884B-AE25-EB9C5B03C2A6}"/>
    <dgm:cxn modelId="{4818A94D-18B5-A144-8341-1209AABF1A5C}" type="presOf" srcId="{BDD7CA33-0BC3-884B-AE25-EB9C5B03C2A6}" destId="{1682B84C-D153-6545-A338-AB0D9C3E958B}" srcOrd="0" destOrd="0" presId="urn:microsoft.com/office/officeart/2005/8/layout/cycle1"/>
    <dgm:cxn modelId="{9E8E7B7F-08F0-FC41-BD52-62B930374F9F}" type="presOf" srcId="{9639ECB8-720B-754F-8220-1179629340DC}" destId="{44510592-58B3-A540-B5E1-D70B9FB30922}" srcOrd="0" destOrd="0" presId="urn:microsoft.com/office/officeart/2005/8/layout/cycle1"/>
    <dgm:cxn modelId="{9AE64392-58B9-D349-BE77-4443E340E91F}" srcId="{82277E8F-9498-E043-A296-56B1CB78D2AC}" destId="{755F79EB-6168-A940-86E5-3E98D5D2856C}" srcOrd="4" destOrd="0" parTransId="{37E08F73-5711-8D46-AB8B-81535DC5CF4B}" sibTransId="{8C1038C4-207E-6749-B4C8-64C9217739D3}"/>
    <dgm:cxn modelId="{97FBAF92-4FB8-F943-B959-6C5EFC6859C5}" type="presOf" srcId="{09D9C543-82BD-104A-BD30-E9C352CBEAC2}" destId="{D16F03C9-C3EF-A140-85F6-3FB55BBEAEF9}" srcOrd="0" destOrd="0" presId="urn:microsoft.com/office/officeart/2005/8/layout/cycle1"/>
    <dgm:cxn modelId="{1A484196-C055-8C4D-BFD9-77D147C23B7E}" type="presOf" srcId="{5CDE13F5-93F2-9746-8DBD-0406165D1FCC}" destId="{3CD1B7A2-529D-0F40-A91B-F845FC5FC0A5}" srcOrd="0" destOrd="0" presId="urn:microsoft.com/office/officeart/2005/8/layout/cycle1"/>
    <dgm:cxn modelId="{5EACA0BA-C27E-0A45-87F6-EA69F22AFCC9}" type="presOf" srcId="{0E40B134-FD26-0248-80B0-9D9047106B43}" destId="{509109C4-966C-2C44-BB8E-8149D14F6EED}" srcOrd="0" destOrd="0" presId="urn:microsoft.com/office/officeart/2005/8/layout/cycle1"/>
    <dgm:cxn modelId="{983425C9-ABCA-244D-A310-0BF7488BE4FA}" type="presOf" srcId="{755F79EB-6168-A940-86E5-3E98D5D2856C}" destId="{855547FF-B516-FF43-8BB4-D2BA967BFE2E}" srcOrd="0" destOrd="0" presId="urn:microsoft.com/office/officeart/2005/8/layout/cycle1"/>
    <dgm:cxn modelId="{6A7594D8-A943-3549-BE55-7F62BEADFAAA}" type="presOf" srcId="{8C1038C4-207E-6749-B4C8-64C9217739D3}" destId="{27155C2D-7473-6A4A-8104-3ED56DC56C48}" srcOrd="0" destOrd="0" presId="urn:microsoft.com/office/officeart/2005/8/layout/cycle1"/>
    <dgm:cxn modelId="{5A3D6DF7-193B-7F41-A2B9-660B2025D701}" type="presParOf" srcId="{FAA958BF-C942-7544-B352-7C796A687BD2}" destId="{B1684528-6222-5A46-AEB9-1430B74B0B71}" srcOrd="0" destOrd="0" presId="urn:microsoft.com/office/officeart/2005/8/layout/cycle1"/>
    <dgm:cxn modelId="{2AAD9BDD-59F7-5D42-A6F8-238BD2785AB9}" type="presParOf" srcId="{FAA958BF-C942-7544-B352-7C796A687BD2}" destId="{509109C4-966C-2C44-BB8E-8149D14F6EED}" srcOrd="1" destOrd="0" presId="urn:microsoft.com/office/officeart/2005/8/layout/cycle1"/>
    <dgm:cxn modelId="{EC1B26CE-1B1D-6B4C-B8F6-19F98DEA9051}" type="presParOf" srcId="{FAA958BF-C942-7544-B352-7C796A687BD2}" destId="{29F82844-4DA2-3A49-BD62-B803D061B556}" srcOrd="2" destOrd="0" presId="urn:microsoft.com/office/officeart/2005/8/layout/cycle1"/>
    <dgm:cxn modelId="{54E9BDC7-D94D-AB43-99F8-E15EE53DEB03}" type="presParOf" srcId="{FAA958BF-C942-7544-B352-7C796A687BD2}" destId="{6EC82C3C-8093-294C-93FD-792AE71257C3}" srcOrd="3" destOrd="0" presId="urn:microsoft.com/office/officeart/2005/8/layout/cycle1"/>
    <dgm:cxn modelId="{F34B0191-EF79-E44B-B0BE-0A845C777F0E}" type="presParOf" srcId="{FAA958BF-C942-7544-B352-7C796A687BD2}" destId="{44510592-58B3-A540-B5E1-D70B9FB30922}" srcOrd="4" destOrd="0" presId="urn:microsoft.com/office/officeart/2005/8/layout/cycle1"/>
    <dgm:cxn modelId="{C8D54F93-BFA4-8D4B-A3EA-2B80BD9F7D68}" type="presParOf" srcId="{FAA958BF-C942-7544-B352-7C796A687BD2}" destId="{3CD1B7A2-529D-0F40-A91B-F845FC5FC0A5}" srcOrd="5" destOrd="0" presId="urn:microsoft.com/office/officeart/2005/8/layout/cycle1"/>
    <dgm:cxn modelId="{02F03C51-E7B8-5645-8619-952E8C0DD674}" type="presParOf" srcId="{FAA958BF-C942-7544-B352-7C796A687BD2}" destId="{E0F1EA6B-F189-3343-A8C6-B3444222AED3}" srcOrd="6" destOrd="0" presId="urn:microsoft.com/office/officeart/2005/8/layout/cycle1"/>
    <dgm:cxn modelId="{B82D9FD7-E3A4-874B-A625-9F6FF2FB73DF}" type="presParOf" srcId="{FAA958BF-C942-7544-B352-7C796A687BD2}" destId="{D16F03C9-C3EF-A140-85F6-3FB55BBEAEF9}" srcOrd="7" destOrd="0" presId="urn:microsoft.com/office/officeart/2005/8/layout/cycle1"/>
    <dgm:cxn modelId="{97C5F039-015A-5D4F-8316-7DD454EB0700}" type="presParOf" srcId="{FAA958BF-C942-7544-B352-7C796A687BD2}" destId="{1682B84C-D153-6545-A338-AB0D9C3E958B}" srcOrd="8" destOrd="0" presId="urn:microsoft.com/office/officeart/2005/8/layout/cycle1"/>
    <dgm:cxn modelId="{6D671D25-7392-234E-978E-643A328208D7}" type="presParOf" srcId="{FAA958BF-C942-7544-B352-7C796A687BD2}" destId="{552F5C01-A0CA-F54B-8CC1-B85EE69EAE4B}" srcOrd="9" destOrd="0" presId="urn:microsoft.com/office/officeart/2005/8/layout/cycle1"/>
    <dgm:cxn modelId="{9B3B169F-2C53-624E-99E7-DC12648B9065}" type="presParOf" srcId="{FAA958BF-C942-7544-B352-7C796A687BD2}" destId="{570F2EA2-B3DE-754E-9C11-521A5517C4D8}" srcOrd="10" destOrd="0" presId="urn:microsoft.com/office/officeart/2005/8/layout/cycle1"/>
    <dgm:cxn modelId="{EE17CF9C-711D-2F41-B3B0-977EE28BC0FF}" type="presParOf" srcId="{FAA958BF-C942-7544-B352-7C796A687BD2}" destId="{3D35F8BC-7E8E-404B-B1A7-3D3A859684C6}" srcOrd="11" destOrd="0" presId="urn:microsoft.com/office/officeart/2005/8/layout/cycle1"/>
    <dgm:cxn modelId="{8D9A3376-EF18-5446-A599-C203EBAAFE4E}" type="presParOf" srcId="{FAA958BF-C942-7544-B352-7C796A687BD2}" destId="{D6130A32-CB44-FC45-ACF4-5C775ADEA7D4}" srcOrd="12" destOrd="0" presId="urn:microsoft.com/office/officeart/2005/8/layout/cycle1"/>
    <dgm:cxn modelId="{EBCE81C0-4D66-C443-9BC1-5E1B79949E33}" type="presParOf" srcId="{FAA958BF-C942-7544-B352-7C796A687BD2}" destId="{855547FF-B516-FF43-8BB4-D2BA967BFE2E}" srcOrd="13" destOrd="0" presId="urn:microsoft.com/office/officeart/2005/8/layout/cycle1"/>
    <dgm:cxn modelId="{B9D5121A-FF8E-A44A-8FAF-CDD98FC7C6BA}" type="presParOf" srcId="{FAA958BF-C942-7544-B352-7C796A687BD2}" destId="{27155C2D-7473-6A4A-8104-3ED56DC56C4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8AE33-F379-7740-930F-E6CA4BC5BDC3}">
      <dsp:nvSpPr>
        <dsp:cNvPr id="0" name=""/>
        <dsp:cNvSpPr/>
      </dsp:nvSpPr>
      <dsp:spPr>
        <a:xfrm rot="3805817">
          <a:off x="2652691" y="3766915"/>
          <a:ext cx="803244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803244" y="22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AF7FE-F2AD-2242-9832-D3DDD9409983}">
      <dsp:nvSpPr>
        <dsp:cNvPr id="0" name=""/>
        <dsp:cNvSpPr/>
      </dsp:nvSpPr>
      <dsp:spPr>
        <a:xfrm rot="1175972">
          <a:off x="3212250" y="3075032"/>
          <a:ext cx="783403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783403" y="22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657F2-35CD-934B-9981-92BC5BABBD3C}">
      <dsp:nvSpPr>
        <dsp:cNvPr id="0" name=""/>
        <dsp:cNvSpPr/>
      </dsp:nvSpPr>
      <dsp:spPr>
        <a:xfrm rot="20400936">
          <a:off x="3211640" y="2292659"/>
          <a:ext cx="774058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774058" y="22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7F109-FEC1-A140-AB8D-4113B5E9B936}">
      <dsp:nvSpPr>
        <dsp:cNvPr id="0" name=""/>
        <dsp:cNvSpPr/>
      </dsp:nvSpPr>
      <dsp:spPr>
        <a:xfrm rot="18319140">
          <a:off x="2781200" y="1495005"/>
          <a:ext cx="1155284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1155284" y="22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D47D1-DF11-2B4B-A303-65665FCE9D8C}">
      <dsp:nvSpPr>
        <dsp:cNvPr id="0" name=""/>
        <dsp:cNvSpPr/>
      </dsp:nvSpPr>
      <dsp:spPr>
        <a:xfrm>
          <a:off x="407980" y="1293833"/>
          <a:ext cx="2987914" cy="2815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E5B73-13FC-F44C-A2F6-3DD12D1DD2D4}">
      <dsp:nvSpPr>
        <dsp:cNvPr id="0" name=""/>
        <dsp:cNvSpPr/>
      </dsp:nvSpPr>
      <dsp:spPr>
        <a:xfrm>
          <a:off x="3410287" y="-83029"/>
          <a:ext cx="1289222" cy="1235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FFFF"/>
              </a:solidFill>
            </a:rPr>
            <a:t>BCC College Strategic Plan</a:t>
          </a:r>
          <a:r>
            <a:rPr lang="en-US" sz="1400" kern="1200">
              <a:solidFill>
                <a:srgbClr val="FFFFFF"/>
              </a:solidFill>
              <a:latin typeface="Century Gothic" panose="020F0302020204030204"/>
            </a:rPr>
            <a:t> </a:t>
          </a:r>
          <a:endParaRPr lang="en-US" sz="1400" kern="1200">
            <a:solidFill>
              <a:srgbClr val="FFFFFF"/>
            </a:solidFill>
          </a:endParaRPr>
        </a:p>
      </dsp:txBody>
      <dsp:txXfrm>
        <a:off x="3599089" y="97901"/>
        <a:ext cx="911618" cy="873606"/>
      </dsp:txXfrm>
    </dsp:sp>
    <dsp:sp modelId="{2CD19175-DEED-8D48-83C8-7F931C4E524E}">
      <dsp:nvSpPr>
        <dsp:cNvPr id="0" name=""/>
        <dsp:cNvSpPr/>
      </dsp:nvSpPr>
      <dsp:spPr>
        <a:xfrm>
          <a:off x="4755861" y="-83029"/>
          <a:ext cx="1933833" cy="1235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2"/>
              </a:solidFill>
            </a:rPr>
            <a:t>2023 - 2028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2"/>
              </a:solidFill>
            </a:rPr>
            <a:t>Goals &amp; Objectives</a:t>
          </a:r>
          <a:r>
            <a:rPr lang="en-US" sz="1800" kern="1200">
              <a:solidFill>
                <a:schemeClr val="tx2"/>
              </a:solidFill>
              <a:latin typeface="Century Gothic" panose="020F0302020204030204"/>
            </a:rPr>
            <a:t> </a:t>
          </a:r>
          <a:endParaRPr lang="en-US" sz="1800" kern="1200">
            <a:solidFill>
              <a:schemeClr val="tx2"/>
            </a:solidFill>
          </a:endParaRPr>
        </a:p>
      </dsp:txBody>
      <dsp:txXfrm>
        <a:off x="4755861" y="-83029"/>
        <a:ext cx="1933833" cy="1235466"/>
      </dsp:txXfrm>
    </dsp:sp>
    <dsp:sp modelId="{08F9210C-5D82-3A46-B8CD-1B5F04D95EDC}">
      <dsp:nvSpPr>
        <dsp:cNvPr id="0" name=""/>
        <dsp:cNvSpPr/>
      </dsp:nvSpPr>
      <dsp:spPr>
        <a:xfrm>
          <a:off x="3906212" y="1183328"/>
          <a:ext cx="1593146" cy="1459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FFFF"/>
              </a:solidFill>
            </a:rPr>
            <a:t>Integrated Enrollment MGMT Plan</a:t>
          </a:r>
        </a:p>
      </dsp:txBody>
      <dsp:txXfrm>
        <a:off x="4139523" y="1397108"/>
        <a:ext cx="1126524" cy="1032218"/>
      </dsp:txXfrm>
    </dsp:sp>
    <dsp:sp modelId="{B922750B-43C0-1A4D-AFD3-315057F9F530}">
      <dsp:nvSpPr>
        <dsp:cNvPr id="0" name=""/>
        <dsp:cNvSpPr/>
      </dsp:nvSpPr>
      <dsp:spPr>
        <a:xfrm>
          <a:off x="5175806" y="1183328"/>
          <a:ext cx="2389720" cy="145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>
            <a:solidFill>
              <a:srgbClr val="FFFFFF"/>
            </a:solidFill>
          </a:endParaRPr>
        </a:p>
      </dsp:txBody>
      <dsp:txXfrm>
        <a:off x="5175806" y="1183328"/>
        <a:ext cx="2389720" cy="1459778"/>
      </dsp:txXfrm>
    </dsp:sp>
    <dsp:sp modelId="{0404EEC6-FE6F-C24E-A442-B677BB2B8C07}">
      <dsp:nvSpPr>
        <dsp:cNvPr id="0" name=""/>
        <dsp:cNvSpPr/>
      </dsp:nvSpPr>
      <dsp:spPr>
        <a:xfrm>
          <a:off x="3906713" y="2793586"/>
          <a:ext cx="1685411" cy="1422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FFFF"/>
              </a:solidFill>
            </a:rPr>
            <a:t>Operational Plans</a:t>
          </a:r>
        </a:p>
      </dsp:txBody>
      <dsp:txXfrm>
        <a:off x="4153536" y="3001950"/>
        <a:ext cx="1191765" cy="1006072"/>
      </dsp:txXfrm>
    </dsp:sp>
    <dsp:sp modelId="{6AE87C68-8C1F-3049-8D8A-ABAA3A573F0B}">
      <dsp:nvSpPr>
        <dsp:cNvPr id="0" name=""/>
        <dsp:cNvSpPr/>
      </dsp:nvSpPr>
      <dsp:spPr>
        <a:xfrm>
          <a:off x="5153240" y="2793586"/>
          <a:ext cx="2528117" cy="142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>
            <a:solidFill>
              <a:srgbClr val="FFFFFF"/>
            </a:solidFill>
          </a:endParaRPr>
        </a:p>
      </dsp:txBody>
      <dsp:txXfrm>
        <a:off x="5153240" y="2793586"/>
        <a:ext cx="2528117" cy="1422800"/>
      </dsp:txXfrm>
    </dsp:sp>
    <dsp:sp modelId="{7D4EEEA7-6618-CA41-8D35-34028662E192}">
      <dsp:nvSpPr>
        <dsp:cNvPr id="0" name=""/>
        <dsp:cNvSpPr/>
      </dsp:nvSpPr>
      <dsp:spPr>
        <a:xfrm>
          <a:off x="2589526" y="4094277"/>
          <a:ext cx="2024300" cy="1578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FFFF"/>
              </a:solidFill>
            </a:rPr>
            <a:t>Comprehensive Program Review/ Annual Program Updates</a:t>
          </a:r>
        </a:p>
      </dsp:txBody>
      <dsp:txXfrm>
        <a:off x="2885978" y="4325435"/>
        <a:ext cx="1431396" cy="1116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6D77B-674D-CF49-A8CC-3DF61BA33881}">
      <dsp:nvSpPr>
        <dsp:cNvPr id="0" name=""/>
        <dsp:cNvSpPr/>
      </dsp:nvSpPr>
      <dsp:spPr>
        <a:xfrm>
          <a:off x="0" y="1683370"/>
          <a:ext cx="11241497" cy="224449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B4091-D04C-D442-A132-EBB99D963F7D}">
      <dsp:nvSpPr>
        <dsp:cNvPr id="0" name=""/>
        <dsp:cNvSpPr/>
      </dsp:nvSpPr>
      <dsp:spPr>
        <a:xfrm>
          <a:off x="5804" y="0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Spring 2022: IPC &amp; College Roundtable Discussions on EMP process</a:t>
          </a:r>
        </a:p>
      </dsp:txBody>
      <dsp:txXfrm>
        <a:off x="5804" y="0"/>
        <a:ext cx="805238" cy="2244494"/>
      </dsp:txXfrm>
    </dsp:sp>
    <dsp:sp modelId="{B92EFEAE-685B-D744-B37F-CA7D1CC5EADD}">
      <dsp:nvSpPr>
        <dsp:cNvPr id="0" name=""/>
        <dsp:cNvSpPr/>
      </dsp:nvSpPr>
      <dsp:spPr>
        <a:xfrm>
          <a:off x="127861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B1F63-C3B3-BF46-B596-56A10BB554FC}">
      <dsp:nvSpPr>
        <dsp:cNvPr id="0" name=""/>
        <dsp:cNvSpPr/>
      </dsp:nvSpPr>
      <dsp:spPr>
        <a:xfrm>
          <a:off x="851304" y="3366741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June 2022: President's Cabinet review of college strategic plan goals</a:t>
          </a:r>
        </a:p>
      </dsp:txBody>
      <dsp:txXfrm>
        <a:off x="851304" y="3366741"/>
        <a:ext cx="805238" cy="2244494"/>
      </dsp:txXfrm>
    </dsp:sp>
    <dsp:sp modelId="{69861699-49B5-7B41-AACB-B5FD0D237E94}">
      <dsp:nvSpPr>
        <dsp:cNvPr id="0" name=""/>
        <dsp:cNvSpPr/>
      </dsp:nvSpPr>
      <dsp:spPr>
        <a:xfrm>
          <a:off x="973361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869B7-F8CA-B64C-BC46-4975F23613A5}">
      <dsp:nvSpPr>
        <dsp:cNvPr id="0" name=""/>
        <dsp:cNvSpPr/>
      </dsp:nvSpPr>
      <dsp:spPr>
        <a:xfrm>
          <a:off x="1696804" y="0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err="1">
              <a:solidFill>
                <a:schemeClr val="bg1">
                  <a:lumMod val="10000"/>
                </a:schemeClr>
              </a:solidFill>
            </a:rPr>
            <a:t>DREAMing</a:t>
          </a: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 for BCC Session June 2022</a:t>
          </a:r>
        </a:p>
      </dsp:txBody>
      <dsp:txXfrm>
        <a:off x="1696804" y="0"/>
        <a:ext cx="805238" cy="2244494"/>
      </dsp:txXfrm>
    </dsp:sp>
    <dsp:sp modelId="{7F568B79-F041-A849-98CD-68DF59D9440D}">
      <dsp:nvSpPr>
        <dsp:cNvPr id="0" name=""/>
        <dsp:cNvSpPr/>
      </dsp:nvSpPr>
      <dsp:spPr>
        <a:xfrm>
          <a:off x="1818862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CD63B-FA85-2E48-B108-A3921237E93B}">
      <dsp:nvSpPr>
        <dsp:cNvPr id="0" name=""/>
        <dsp:cNvSpPr/>
      </dsp:nvSpPr>
      <dsp:spPr>
        <a:xfrm>
          <a:off x="2542304" y="3366741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Research on gentrification and poverty on local community</a:t>
          </a:r>
        </a:p>
      </dsp:txBody>
      <dsp:txXfrm>
        <a:off x="2542304" y="3366741"/>
        <a:ext cx="805238" cy="2244494"/>
      </dsp:txXfrm>
    </dsp:sp>
    <dsp:sp modelId="{AB8B8869-AB90-0543-A14C-7E27C4CF443F}">
      <dsp:nvSpPr>
        <dsp:cNvPr id="0" name=""/>
        <dsp:cNvSpPr/>
      </dsp:nvSpPr>
      <dsp:spPr>
        <a:xfrm>
          <a:off x="2664362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9DF15-3BD3-4610-A39C-C2B2075FF935}">
      <dsp:nvSpPr>
        <dsp:cNvPr id="0" name=""/>
        <dsp:cNvSpPr/>
      </dsp:nvSpPr>
      <dsp:spPr>
        <a:xfrm>
          <a:off x="3387804" y="0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tx2"/>
              </a:solidFill>
              <a:latin typeface="Century Gothic" panose="020F0302020204030204"/>
            </a:rPr>
            <a:t>WestEd</a:t>
          </a:r>
          <a:r>
            <a:rPr lang="en-US" sz="900" b="1" kern="1200">
              <a:solidFill>
                <a:schemeClr val="tx2"/>
              </a:solidFill>
            </a:rPr>
            <a:t> work launched</a:t>
          </a:r>
          <a:r>
            <a:rPr lang="en-US" sz="900" b="1" kern="1200">
              <a:solidFill>
                <a:schemeClr val="tx2"/>
              </a:solidFill>
              <a:latin typeface="Century Gothic" panose="020F0302020204030204"/>
            </a:rPr>
            <a:t> July</a:t>
          </a:r>
          <a:r>
            <a:rPr lang="en-US" sz="900" b="1" kern="1200">
              <a:solidFill>
                <a:schemeClr val="tx2"/>
              </a:solidFill>
            </a:rPr>
            <a:t> 2022</a:t>
          </a:r>
          <a:endParaRPr lang="en-US" sz="900" b="1" kern="1200">
            <a:solidFill>
              <a:schemeClr val="tx2"/>
            </a:solidFill>
            <a:latin typeface="Century Gothic" panose="020F0302020204030204"/>
          </a:endParaRPr>
        </a:p>
      </dsp:txBody>
      <dsp:txXfrm>
        <a:off x="3387804" y="0"/>
        <a:ext cx="805238" cy="2244494"/>
      </dsp:txXfrm>
    </dsp:sp>
    <dsp:sp modelId="{39BCB884-06E4-4B7C-9B62-5BCDD5789A67}">
      <dsp:nvSpPr>
        <dsp:cNvPr id="0" name=""/>
        <dsp:cNvSpPr/>
      </dsp:nvSpPr>
      <dsp:spPr>
        <a:xfrm>
          <a:off x="3509862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85AD9-2ED8-4434-9A5F-940E468A305A}">
      <dsp:nvSpPr>
        <dsp:cNvPr id="0" name=""/>
        <dsp:cNvSpPr/>
      </dsp:nvSpPr>
      <dsp:spPr>
        <a:xfrm>
          <a:off x="4233304" y="3366741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College Day: Dr. Sayavong and Dr Gee</a:t>
          </a:r>
          <a:r>
            <a:rPr lang="en-US" sz="900" b="1" kern="1200">
              <a:solidFill>
                <a:schemeClr val="bg1">
                  <a:lumMod val="10000"/>
                </a:schemeClr>
              </a:solidFill>
              <a:latin typeface="Century Gothic" panose="020F0302020204030204"/>
            </a:rPr>
            <a:t> </a:t>
          </a: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 data presentations August 2022</a:t>
          </a:r>
        </a:p>
      </dsp:txBody>
      <dsp:txXfrm>
        <a:off x="4233304" y="3366741"/>
        <a:ext cx="805238" cy="2244494"/>
      </dsp:txXfrm>
    </dsp:sp>
    <dsp:sp modelId="{BB7F6A4A-E9C8-47A5-B2E1-04B83DE08383}">
      <dsp:nvSpPr>
        <dsp:cNvPr id="0" name=""/>
        <dsp:cNvSpPr/>
      </dsp:nvSpPr>
      <dsp:spPr>
        <a:xfrm>
          <a:off x="4355362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E8E66-62ED-4447-9DDF-0124E2385A4A}">
      <dsp:nvSpPr>
        <dsp:cNvPr id="0" name=""/>
        <dsp:cNvSpPr/>
      </dsp:nvSpPr>
      <dsp:spPr>
        <a:xfrm>
          <a:off x="5078805" y="0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Presentation to College Roundtable August 2022</a:t>
          </a:r>
        </a:p>
      </dsp:txBody>
      <dsp:txXfrm>
        <a:off x="5078805" y="0"/>
        <a:ext cx="805238" cy="2244494"/>
      </dsp:txXfrm>
    </dsp:sp>
    <dsp:sp modelId="{754B1EF7-ADC6-4AF5-90BF-6ECA7233E9E9}">
      <dsp:nvSpPr>
        <dsp:cNvPr id="0" name=""/>
        <dsp:cNvSpPr/>
      </dsp:nvSpPr>
      <dsp:spPr>
        <a:xfrm>
          <a:off x="5200862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DBD1B-7885-4461-B59B-34D9E3E8DB79}">
      <dsp:nvSpPr>
        <dsp:cNvPr id="0" name=""/>
        <dsp:cNvSpPr/>
      </dsp:nvSpPr>
      <dsp:spPr>
        <a:xfrm>
          <a:off x="5924305" y="3366741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EMP Campus Forum September 2022</a:t>
          </a:r>
        </a:p>
      </dsp:txBody>
      <dsp:txXfrm>
        <a:off x="5924305" y="3366741"/>
        <a:ext cx="805238" cy="2244494"/>
      </dsp:txXfrm>
    </dsp:sp>
    <dsp:sp modelId="{DF33D589-3CB9-45EF-AFDD-DD46FBACBEDE}">
      <dsp:nvSpPr>
        <dsp:cNvPr id="0" name=""/>
        <dsp:cNvSpPr/>
      </dsp:nvSpPr>
      <dsp:spPr>
        <a:xfrm>
          <a:off x="6046362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BCC33-DA0F-4219-9749-839577BA5210}">
      <dsp:nvSpPr>
        <dsp:cNvPr id="0" name=""/>
        <dsp:cNvSpPr/>
      </dsp:nvSpPr>
      <dsp:spPr>
        <a:xfrm>
          <a:off x="6769805" y="0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EMP Steering Committee Activated September 2022</a:t>
          </a:r>
        </a:p>
      </dsp:txBody>
      <dsp:txXfrm>
        <a:off x="6769805" y="0"/>
        <a:ext cx="805238" cy="2244494"/>
      </dsp:txXfrm>
    </dsp:sp>
    <dsp:sp modelId="{23F7E523-89F6-4FE5-B4A0-A84A17810F2F}">
      <dsp:nvSpPr>
        <dsp:cNvPr id="0" name=""/>
        <dsp:cNvSpPr/>
      </dsp:nvSpPr>
      <dsp:spPr>
        <a:xfrm>
          <a:off x="6891862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4DB34-5C8E-47EF-A186-9E28EDBB69BE}">
      <dsp:nvSpPr>
        <dsp:cNvPr id="0" name=""/>
        <dsp:cNvSpPr/>
      </dsp:nvSpPr>
      <dsp:spPr>
        <a:xfrm>
          <a:off x="7615305" y="3366741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PCCD Community Charette November 10, 2022</a:t>
          </a:r>
        </a:p>
      </dsp:txBody>
      <dsp:txXfrm>
        <a:off x="7615305" y="3366741"/>
        <a:ext cx="805238" cy="2244494"/>
      </dsp:txXfrm>
    </dsp:sp>
    <dsp:sp modelId="{61BB5F54-35F6-41E1-8A28-B57138CA9449}">
      <dsp:nvSpPr>
        <dsp:cNvPr id="0" name=""/>
        <dsp:cNvSpPr/>
      </dsp:nvSpPr>
      <dsp:spPr>
        <a:xfrm>
          <a:off x="7737362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873CD-0B2C-474C-A4F2-302C128389C2}">
      <dsp:nvSpPr>
        <dsp:cNvPr id="0" name=""/>
        <dsp:cNvSpPr/>
      </dsp:nvSpPr>
      <dsp:spPr>
        <a:xfrm>
          <a:off x="8460805" y="0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Finalize BCC EMP Priorities December 2022</a:t>
          </a:r>
        </a:p>
      </dsp:txBody>
      <dsp:txXfrm>
        <a:off x="8460805" y="0"/>
        <a:ext cx="805238" cy="2244494"/>
      </dsp:txXfrm>
    </dsp:sp>
    <dsp:sp modelId="{499DBF11-042A-49FB-9430-6295C0A43D32}">
      <dsp:nvSpPr>
        <dsp:cNvPr id="0" name=""/>
        <dsp:cNvSpPr/>
      </dsp:nvSpPr>
      <dsp:spPr>
        <a:xfrm>
          <a:off x="8582862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12F37-F07C-442D-AAAC-AB7C99A02FDA}">
      <dsp:nvSpPr>
        <dsp:cNvPr id="0" name=""/>
        <dsp:cNvSpPr/>
      </dsp:nvSpPr>
      <dsp:spPr>
        <a:xfrm>
          <a:off x="9306305" y="3366741"/>
          <a:ext cx="805238" cy="224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bg1">
                  <a:lumMod val="10000"/>
                </a:schemeClr>
              </a:solidFill>
            </a:rPr>
            <a:t>Finalize &amp; Route EMP through Governance AND Draft BCC College Strategic Plan Spring 2023</a:t>
          </a:r>
        </a:p>
      </dsp:txBody>
      <dsp:txXfrm>
        <a:off x="9306305" y="3366741"/>
        <a:ext cx="805238" cy="2244494"/>
      </dsp:txXfrm>
    </dsp:sp>
    <dsp:sp modelId="{7C051D2F-BDFF-41D5-BECF-74BB48FDECD8}">
      <dsp:nvSpPr>
        <dsp:cNvPr id="0" name=""/>
        <dsp:cNvSpPr/>
      </dsp:nvSpPr>
      <dsp:spPr>
        <a:xfrm>
          <a:off x="9428362" y="2525056"/>
          <a:ext cx="561123" cy="561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109C4-966C-2C44-BB8E-8149D14F6EED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2"/>
              </a:solidFill>
            </a:rPr>
            <a:t>Discovery</a:t>
          </a:r>
        </a:p>
      </dsp:txBody>
      <dsp:txXfrm>
        <a:off x="4704665" y="39140"/>
        <a:ext cx="1341437" cy="1341437"/>
      </dsp:txXfrm>
    </dsp:sp>
    <dsp:sp modelId="{29F82844-4DA2-3A49-BD62-B803D061B556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10592-58B3-A540-B5E1-D70B9FB3092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2"/>
              </a:solidFill>
            </a:rPr>
            <a:t>Dream</a:t>
          </a:r>
        </a:p>
      </dsp:txBody>
      <dsp:txXfrm>
        <a:off x="5515145" y="2533541"/>
        <a:ext cx="1341437" cy="1341437"/>
      </dsp:txXfrm>
    </dsp:sp>
    <dsp:sp modelId="{3CD1B7A2-529D-0F40-A91B-F845FC5FC0A5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F03C9-C3EF-A140-85F6-3FB55BBEAEF9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2"/>
              </a:solidFill>
            </a:rPr>
            <a:t>Design</a:t>
          </a:r>
        </a:p>
      </dsp:txBody>
      <dsp:txXfrm>
        <a:off x="3393281" y="4075166"/>
        <a:ext cx="1341437" cy="1341437"/>
      </dsp:txXfrm>
    </dsp:sp>
    <dsp:sp modelId="{1682B84C-D153-6545-A338-AB0D9C3E958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F2EA2-B3DE-754E-9C11-521A5517C4D8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2"/>
              </a:solidFill>
            </a:rPr>
            <a:t>Destiny</a:t>
          </a:r>
        </a:p>
      </dsp:txBody>
      <dsp:txXfrm>
        <a:off x="1271416" y="2533541"/>
        <a:ext cx="1341437" cy="1341437"/>
      </dsp:txXfrm>
    </dsp:sp>
    <dsp:sp modelId="{3D35F8BC-7E8E-404B-B1A7-3D3A859684C6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547FF-B516-FF43-8BB4-D2BA967BFE2E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2"/>
              </a:solidFill>
            </a:rPr>
            <a:t>Delivery</a:t>
          </a:r>
        </a:p>
      </dsp:txBody>
      <dsp:txXfrm>
        <a:off x="2081896" y="39140"/>
        <a:ext cx="1341437" cy="1341437"/>
      </dsp:txXfrm>
    </dsp:sp>
    <dsp:sp modelId="{27155C2D-7473-6A4A-8104-3ED56DC56C48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20FD0-AB03-3241-A30F-7F0DE66433D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9D22D-9CF9-BE43-8F76-96F0915B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7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•</a:t>
            </a:r>
            <a:r>
              <a:rPr lang="en-US" b="1"/>
              <a:t>What was surprising and what was known?</a:t>
            </a:r>
            <a:endParaRPr lang="en-US"/>
          </a:p>
          <a:p>
            <a:r>
              <a:rPr lang="en-US"/>
              <a:t>•</a:t>
            </a:r>
            <a:r>
              <a:rPr lang="en-US" b="1"/>
              <a:t>What opportunities do you see?</a:t>
            </a:r>
            <a:endParaRPr lang="en-US"/>
          </a:p>
          <a:p>
            <a:r>
              <a:rPr lang="en-US"/>
              <a:t>•</a:t>
            </a:r>
            <a:r>
              <a:rPr lang="en-US" b="1"/>
              <a:t>What are the implications for your College?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9D22D-9CF9-BE43-8F76-96F0915B5B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557F82-FA00-7B46-AFF5-FF012B8077D5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4E5349-A00C-CF43-9E35-5AA7FABA0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2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9F82C6-AF8B-1448-A7CF-B19D025F0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39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9" indent="0" algn="ctr">
              <a:buNone/>
              <a:defRPr sz="1500"/>
            </a:lvl2pPr>
            <a:lvl3pPr marL="685859" indent="0" algn="ctr">
              <a:buNone/>
              <a:defRPr sz="1350"/>
            </a:lvl3pPr>
            <a:lvl4pPr marL="1028788" indent="0" algn="ctr">
              <a:buNone/>
              <a:defRPr sz="1200"/>
            </a:lvl4pPr>
            <a:lvl5pPr marL="1371717" indent="0" algn="ctr">
              <a:buNone/>
              <a:defRPr sz="1200"/>
            </a:lvl5pPr>
            <a:lvl6pPr marL="1714646" indent="0" algn="ctr">
              <a:buNone/>
              <a:defRPr sz="1200"/>
            </a:lvl6pPr>
            <a:lvl7pPr marL="2057576" indent="0" algn="ctr">
              <a:buNone/>
              <a:defRPr sz="1200"/>
            </a:lvl7pPr>
            <a:lvl8pPr marL="2400505" indent="0" algn="ctr">
              <a:buNone/>
              <a:defRPr sz="1200"/>
            </a:lvl8pPr>
            <a:lvl9pPr marL="27434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4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1F081-F62F-EF43-89AC-78339D5C3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24D824-1533-1647-B318-F3E7D4296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4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953"/>
              </a:spcBef>
            </a:lvl1pPr>
            <a:lvl2pPr>
              <a:spcBef>
                <a:spcPts val="2953"/>
              </a:spcBef>
            </a:lvl2pPr>
            <a:lvl3pPr>
              <a:spcBef>
                <a:spcPts val="2953"/>
              </a:spcBef>
            </a:lvl3pPr>
            <a:lvl4pPr>
              <a:spcBef>
                <a:spcPts val="2953"/>
              </a:spcBef>
            </a:lvl4pPr>
            <a:lvl5pPr>
              <a:spcBef>
                <a:spcPts val="2953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4710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2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39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9" indent="0" algn="ctr">
              <a:buNone/>
              <a:defRPr sz="1500"/>
            </a:lvl2pPr>
            <a:lvl3pPr marL="685859" indent="0" algn="ctr">
              <a:buNone/>
              <a:defRPr sz="1350"/>
            </a:lvl3pPr>
            <a:lvl4pPr marL="1028788" indent="0" algn="ctr">
              <a:buNone/>
              <a:defRPr sz="1200"/>
            </a:lvl4pPr>
            <a:lvl5pPr marL="1371717" indent="0" algn="ctr">
              <a:buNone/>
              <a:defRPr sz="1200"/>
            </a:lvl5pPr>
            <a:lvl6pPr marL="1714646" indent="0" algn="ctr">
              <a:buNone/>
              <a:defRPr sz="1200"/>
            </a:lvl6pPr>
            <a:lvl7pPr marL="2057576" indent="0" algn="ctr">
              <a:buNone/>
              <a:defRPr sz="1200"/>
            </a:lvl7pPr>
            <a:lvl8pPr marL="2400505" indent="0" algn="ctr">
              <a:buNone/>
              <a:defRPr sz="1200"/>
            </a:lvl8pPr>
            <a:lvl9pPr marL="27434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5C447A-5B53-E64D-8988-A0187622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BD8199-ADDA-BD43-ABE8-A4C523642F79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1" cy="28527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CFA8DA-E783-4142-8B32-2DCF5EA2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4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F35D83-CCAC-7B4C-8C8B-1F5248D10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2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638AA0-6ED4-7C44-9B8B-D06CBC388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6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AD59-9A2F-B04B-84FE-0FBF779A1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9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A1EE21-2688-404A-BF2D-62BD933D719E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7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557F82-FA00-7B46-AFF5-FF012B8077D5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5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7"/>
            <a:ext cx="617220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4F425A-3413-8245-8B5F-294FAADC0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6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7"/>
            <a:ext cx="617220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9" indent="0">
              <a:buNone/>
              <a:defRPr sz="2100"/>
            </a:lvl2pPr>
            <a:lvl3pPr marL="685859" indent="0">
              <a:buNone/>
              <a:defRPr sz="1800"/>
            </a:lvl3pPr>
            <a:lvl4pPr marL="1028788" indent="0">
              <a:buNone/>
              <a:defRPr sz="1500"/>
            </a:lvl4pPr>
            <a:lvl5pPr marL="1371717" indent="0">
              <a:buNone/>
              <a:defRPr sz="1500"/>
            </a:lvl5pPr>
            <a:lvl6pPr marL="1714646" indent="0">
              <a:buNone/>
              <a:defRPr sz="1500"/>
            </a:lvl6pPr>
            <a:lvl7pPr marL="2057576" indent="0">
              <a:buNone/>
              <a:defRPr sz="1500"/>
            </a:lvl7pPr>
            <a:lvl8pPr marL="2400505" indent="0">
              <a:buNone/>
              <a:defRPr sz="1500"/>
            </a:lvl8pPr>
            <a:lvl9pPr marL="274343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40D924-D702-484A-8B79-3541A9C7B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0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2E068-8CC6-9149-86C1-070496514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5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C554BA-C215-644C-8F86-1C18E0DC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34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953"/>
              </a:spcBef>
            </a:lvl1pPr>
            <a:lvl2pPr>
              <a:spcBef>
                <a:spcPts val="2953"/>
              </a:spcBef>
            </a:lvl2pPr>
            <a:lvl3pPr>
              <a:spcBef>
                <a:spcPts val="2953"/>
              </a:spcBef>
            </a:lvl3pPr>
            <a:lvl4pPr>
              <a:spcBef>
                <a:spcPts val="2953"/>
              </a:spcBef>
            </a:lvl4pPr>
            <a:lvl5pPr>
              <a:spcBef>
                <a:spcPts val="2953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84787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6D31D-ACD8-E94D-B538-69ACCE099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E8400B-FBE7-8D43-B4AC-0D06E6DC4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2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A28632C-CD66-5F4B-87E8-3D73AD102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39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9" indent="0" algn="ctr">
              <a:buNone/>
              <a:defRPr sz="1500"/>
            </a:lvl2pPr>
            <a:lvl3pPr marL="685859" indent="0" algn="ctr">
              <a:buNone/>
              <a:defRPr sz="1350"/>
            </a:lvl3pPr>
            <a:lvl4pPr marL="1028788" indent="0" algn="ctr">
              <a:buNone/>
              <a:defRPr sz="1200"/>
            </a:lvl4pPr>
            <a:lvl5pPr marL="1371717" indent="0" algn="ctr">
              <a:buNone/>
              <a:defRPr sz="1200"/>
            </a:lvl5pPr>
            <a:lvl6pPr marL="1714646" indent="0" algn="ctr">
              <a:buNone/>
              <a:defRPr sz="1200"/>
            </a:lvl6pPr>
            <a:lvl7pPr marL="2057576" indent="0" algn="ctr">
              <a:buNone/>
              <a:defRPr sz="1200"/>
            </a:lvl7pPr>
            <a:lvl8pPr marL="2400505" indent="0" algn="ctr">
              <a:buNone/>
              <a:defRPr sz="1200"/>
            </a:lvl8pPr>
            <a:lvl9pPr marL="27434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676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BD8199-ADDA-BD43-ABE8-A4C523642F79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35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1" cy="28527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CFA8DA-E783-4142-8B32-2DCF5EA2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2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F35D83-CCAC-7B4C-8C8B-1F5248D10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46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638AA0-6ED4-7C44-9B8B-D06CBC388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1" cy="28527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F5BA5B-3D53-364F-96FE-FE964DA95FA6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6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AD59-9A2F-B04B-84FE-0FBF779A1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26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A1EE21-2688-404A-BF2D-62BD933D719E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5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7"/>
            <a:ext cx="617220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4F425A-3413-8245-8B5F-294FAADC0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33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7"/>
            <a:ext cx="617220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9" indent="0">
              <a:buNone/>
              <a:defRPr sz="2100"/>
            </a:lvl2pPr>
            <a:lvl3pPr marL="685859" indent="0">
              <a:buNone/>
              <a:defRPr sz="1800"/>
            </a:lvl3pPr>
            <a:lvl4pPr marL="1028788" indent="0">
              <a:buNone/>
              <a:defRPr sz="1500"/>
            </a:lvl4pPr>
            <a:lvl5pPr marL="1371717" indent="0">
              <a:buNone/>
              <a:defRPr sz="1500"/>
            </a:lvl5pPr>
            <a:lvl6pPr marL="1714646" indent="0">
              <a:buNone/>
              <a:defRPr sz="1500"/>
            </a:lvl6pPr>
            <a:lvl7pPr marL="2057576" indent="0">
              <a:buNone/>
              <a:defRPr sz="1500"/>
            </a:lvl7pPr>
            <a:lvl8pPr marL="2400505" indent="0">
              <a:buNone/>
              <a:defRPr sz="1500"/>
            </a:lvl8pPr>
            <a:lvl9pPr marL="274343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40D924-D702-484A-8B79-3541A9C7B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6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2E068-8CC6-9149-86C1-070496514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0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C554BA-C215-644C-8F86-1C18E0DC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40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953"/>
              </a:spcBef>
            </a:lvl1pPr>
            <a:lvl2pPr>
              <a:spcBef>
                <a:spcPts val="2953"/>
              </a:spcBef>
            </a:lvl2pPr>
            <a:lvl3pPr>
              <a:spcBef>
                <a:spcPts val="2953"/>
              </a:spcBef>
            </a:lvl3pPr>
            <a:lvl4pPr>
              <a:spcBef>
                <a:spcPts val="2953"/>
              </a:spcBef>
            </a:lvl4pPr>
            <a:lvl5pPr>
              <a:spcBef>
                <a:spcPts val="2953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397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1925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>
            <a:off x="381000" y="1803797"/>
            <a:ext cx="5334000" cy="89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78" name="Line"/>
          <p:cNvSpPr/>
          <p:nvPr/>
        </p:nvSpPr>
        <p:spPr>
          <a:xfrm>
            <a:off x="381000" y="1839516"/>
            <a:ext cx="5334000" cy="89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79" name="117356722_2160x1620.jpeg"/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333375" y="312539"/>
            <a:ext cx="5453063" cy="14376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3375" y="2098477"/>
            <a:ext cx="5453063" cy="4446984"/>
          </a:xfrm>
          <a:prstGeom prst="rect">
            <a:avLst/>
          </a:prstGeom>
        </p:spPr>
        <p:txBody>
          <a:bodyPr/>
          <a:lstStyle>
            <a:lvl1pPr marL="267881" indent="-267881">
              <a:defRPr sz="2109"/>
            </a:lvl1pPr>
            <a:lvl2pPr marL="535762" indent="-267881">
              <a:defRPr sz="2109"/>
            </a:lvl2pPr>
            <a:lvl3pPr marL="803643" indent="-267881">
              <a:defRPr sz="2109"/>
            </a:lvl3pPr>
            <a:lvl4pPr marL="1071524" indent="-267881">
              <a:defRPr sz="2109"/>
            </a:lvl4pPr>
            <a:lvl5pPr marL="1339406" indent="-267881">
              <a:defRPr sz="210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1167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3A7C5A-EA0D-8C46-B075-C2693D940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19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EEF39-3D05-8E4A-866F-376344AE8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36388-045C-F84B-B6E8-66F615959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949" y="121364"/>
            <a:ext cx="112141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D9359F-B12F-E249-9B81-318C9E8F2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7"/>
            <a:ext cx="617220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0B22A6-256B-3542-8D03-252704950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7"/>
            <a:ext cx="617220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9" indent="0">
              <a:buNone/>
              <a:defRPr sz="2100"/>
            </a:lvl2pPr>
            <a:lvl3pPr marL="685859" indent="0">
              <a:buNone/>
              <a:defRPr sz="1800"/>
            </a:lvl3pPr>
            <a:lvl4pPr marL="1028788" indent="0">
              <a:buNone/>
              <a:defRPr sz="1500"/>
            </a:lvl4pPr>
            <a:lvl5pPr marL="1371717" indent="0">
              <a:buNone/>
              <a:defRPr sz="1500"/>
            </a:lvl5pPr>
            <a:lvl6pPr marL="1714646" indent="0">
              <a:buNone/>
              <a:defRPr sz="1500"/>
            </a:lvl6pPr>
            <a:lvl7pPr marL="2057576" indent="0">
              <a:buNone/>
              <a:defRPr sz="1500"/>
            </a:lvl7pPr>
            <a:lvl8pPr marL="2400505" indent="0">
              <a:buNone/>
              <a:defRPr sz="1500"/>
            </a:lvl8pPr>
            <a:lvl9pPr marL="274343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A3BCD1-9E12-B645-BA1A-D15527E1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8.sv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964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170" y="365127"/>
            <a:ext cx="11111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70" y="1825626"/>
            <a:ext cx="111112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13AAE3-FC90-B64F-B273-762B785D9C9E}"/>
              </a:ext>
            </a:extLst>
          </p:cNvPr>
          <p:cNvSpPr txBox="1">
            <a:spLocks/>
          </p:cNvSpPr>
          <p:nvPr/>
        </p:nvSpPr>
        <p:spPr>
          <a:xfrm>
            <a:off x="8902701" y="6529949"/>
            <a:ext cx="2901765" cy="1957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 b="0" i="0">
                <a:solidFill>
                  <a:srgbClr val="007088"/>
                </a:solidFill>
                <a:latin typeface="Garamond" panose="02020404030301010803" pitchFamily="18" charset="0"/>
                <a:ea typeface="Palatino" pitchFamily="2" charset="77"/>
                <a:cs typeface="Calibri" panose="020F0502020204030204" pitchFamily="34" charset="0"/>
              </a:rPr>
              <a:t>Copyright © 2022 Peralta Community College District. All Rights Reserved.</a:t>
            </a:r>
          </a:p>
        </p:txBody>
      </p:sp>
      <p:pic>
        <p:nvPicPr>
          <p:cNvPr id="8" name="Picture 7" descr="A picture containing the Peralta Community College District Logo. ">
            <a:extLst>
              <a:ext uri="{FF2B5EF4-FFF2-40B4-BE49-F238E27FC236}">
                <a16:creationId xmlns:a16="http://schemas.microsoft.com/office/drawing/2014/main" id="{5D49A4D1-B4F1-4348-A73B-4BB8673FFDC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66" y="45932"/>
            <a:ext cx="304354" cy="3043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CF4353-6AF5-3043-BD61-15CF0E07647B}"/>
              </a:ext>
            </a:extLst>
          </p:cNvPr>
          <p:cNvGrpSpPr/>
          <p:nvPr/>
        </p:nvGrpSpPr>
        <p:grpSpPr>
          <a:xfrm rot="10800000">
            <a:off x="415169" y="6604952"/>
            <a:ext cx="2239034" cy="46682"/>
            <a:chOff x="1009344" y="6622058"/>
            <a:chExt cx="2239034" cy="466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ED18DE-2394-234F-9FE0-B4FA46AF6B8A}"/>
                </a:ext>
              </a:extLst>
            </p:cNvPr>
            <p:cNvSpPr/>
            <p:nvPr/>
          </p:nvSpPr>
          <p:spPr>
            <a:xfrm>
              <a:off x="1009344" y="6622058"/>
              <a:ext cx="1097445" cy="45719"/>
            </a:xfrm>
            <a:prstGeom prst="rect">
              <a:avLst/>
            </a:prstGeom>
            <a:solidFill>
              <a:srgbClr val="00708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2DAFB8-3707-924D-A8D7-987577BF96B4}"/>
                </a:ext>
              </a:extLst>
            </p:cNvPr>
            <p:cNvSpPr/>
            <p:nvPr/>
          </p:nvSpPr>
          <p:spPr>
            <a:xfrm>
              <a:off x="2150933" y="6623021"/>
              <a:ext cx="1097445" cy="45719"/>
            </a:xfrm>
            <a:prstGeom prst="rect">
              <a:avLst/>
            </a:prstGeom>
            <a:solidFill>
              <a:srgbClr val="947D4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2BDBC4-9374-AC4C-9E76-DFFBAA2DD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947D4E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AE3BE5C-D1A8-7C4C-AB6B-C1AA1E6728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115009" y="-125099"/>
            <a:ext cx="610074" cy="6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9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4" r:id="rId12"/>
  </p:sldLayoutIdLst>
  <p:txStyles>
    <p:titleStyle>
      <a:lvl1pPr algn="l" defTabSz="68585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4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3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11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40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8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7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5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4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170" y="365127"/>
            <a:ext cx="11080143" cy="928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70" y="1476421"/>
            <a:ext cx="11080143" cy="472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13AAE3-FC90-B64F-B273-762B785D9C9E}"/>
              </a:ext>
            </a:extLst>
          </p:cNvPr>
          <p:cNvSpPr txBox="1">
            <a:spLocks/>
          </p:cNvSpPr>
          <p:nvPr/>
        </p:nvSpPr>
        <p:spPr>
          <a:xfrm>
            <a:off x="8902701" y="6529949"/>
            <a:ext cx="2901765" cy="1957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>
                <a:solidFill>
                  <a:schemeClr val="bg1"/>
                </a:solidFill>
                <a:latin typeface="Garamond" panose="02020404030301010803" pitchFamily="18" charset="0"/>
                <a:ea typeface="Palatino" pitchFamily="2" charset="77"/>
                <a:cs typeface="Calibri" panose="020F0502020204030204" pitchFamily="34" charset="0"/>
              </a:rPr>
              <a:t>Copyright © 2022 Peralta Community College District. All Rights Reserved.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9664B0-06CD-A841-BBE0-E0582782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F7075D0-9153-C243-91BC-D505FBF786C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12435" y="-126386"/>
            <a:ext cx="612648" cy="612648"/>
          </a:xfrm>
          <a:prstGeom prst="rect">
            <a:avLst/>
          </a:prstGeom>
        </p:spPr>
      </p:pic>
      <p:pic>
        <p:nvPicPr>
          <p:cNvPr id="16" name="Picture 15" descr="A picture containing the Peralta Community College District Logo. ">
            <a:extLst>
              <a:ext uri="{FF2B5EF4-FFF2-40B4-BE49-F238E27FC236}">
                <a16:creationId xmlns:a16="http://schemas.microsoft.com/office/drawing/2014/main" id="{1CF3233F-719A-F74E-AF06-1F6AF239EDF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66" y="45932"/>
            <a:ext cx="304354" cy="3043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214B94-983C-9946-B680-2B8EF45E666D}"/>
              </a:ext>
            </a:extLst>
          </p:cNvPr>
          <p:cNvGrpSpPr/>
          <p:nvPr userDrawn="1"/>
        </p:nvGrpSpPr>
        <p:grpSpPr>
          <a:xfrm>
            <a:off x="415169" y="6604952"/>
            <a:ext cx="2239034" cy="46682"/>
            <a:chOff x="1009344" y="6622058"/>
            <a:chExt cx="2239034" cy="466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C4F559-1BCC-B948-BC2C-7EB305375D65}"/>
                </a:ext>
              </a:extLst>
            </p:cNvPr>
            <p:cNvSpPr/>
            <p:nvPr/>
          </p:nvSpPr>
          <p:spPr>
            <a:xfrm>
              <a:off x="1009344" y="6622058"/>
              <a:ext cx="10974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3FD240-2F24-A345-A3B0-8FFCD3D1A4F1}"/>
                </a:ext>
              </a:extLst>
            </p:cNvPr>
            <p:cNvSpPr/>
            <p:nvPr/>
          </p:nvSpPr>
          <p:spPr>
            <a:xfrm>
              <a:off x="2150933" y="6623021"/>
              <a:ext cx="1097445" cy="45719"/>
            </a:xfrm>
            <a:prstGeom prst="rect">
              <a:avLst/>
            </a:prstGeom>
            <a:solidFill>
              <a:srgbClr val="947D4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97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13" r:id="rId12"/>
  </p:sldLayoutIdLst>
  <p:txStyles>
    <p:titleStyle>
      <a:lvl1pPr algn="l" defTabSz="68585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94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323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25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18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6111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40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8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7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5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4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170" y="365127"/>
            <a:ext cx="11080143" cy="928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70" y="1476421"/>
            <a:ext cx="11080143" cy="472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13AAE3-FC90-B64F-B273-762B785D9C9E}"/>
              </a:ext>
            </a:extLst>
          </p:cNvPr>
          <p:cNvSpPr txBox="1">
            <a:spLocks/>
          </p:cNvSpPr>
          <p:nvPr/>
        </p:nvSpPr>
        <p:spPr>
          <a:xfrm>
            <a:off x="8902701" y="6529949"/>
            <a:ext cx="2901765" cy="1957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>
                <a:solidFill>
                  <a:schemeClr val="bg1"/>
                </a:solidFill>
                <a:latin typeface="Garamond" panose="02020404030301010803" pitchFamily="18" charset="0"/>
                <a:ea typeface="Palatino" pitchFamily="2" charset="77"/>
                <a:cs typeface="Calibri" panose="020F0502020204030204" pitchFamily="34" charset="0"/>
              </a:rPr>
              <a:t>Copyright © 2022 Peralta Community College District. All Rights Reserved.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9664B0-06CD-A841-BBE0-E0582782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C6033E-CD17-7440-9D88-3924C2E6029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112435" y="-126386"/>
            <a:ext cx="612648" cy="612648"/>
          </a:xfrm>
          <a:prstGeom prst="rect">
            <a:avLst/>
          </a:prstGeom>
        </p:spPr>
      </p:pic>
      <p:pic>
        <p:nvPicPr>
          <p:cNvPr id="16" name="Picture 15" descr="A picture containing the Peralta Community College District Logo. ">
            <a:extLst>
              <a:ext uri="{FF2B5EF4-FFF2-40B4-BE49-F238E27FC236}">
                <a16:creationId xmlns:a16="http://schemas.microsoft.com/office/drawing/2014/main" id="{74B0D47E-428D-5F4E-B121-306A1A4BCDA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66" y="45932"/>
            <a:ext cx="304354" cy="3043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E06C39-90DB-D745-8912-C8E88BEEE43F}"/>
              </a:ext>
            </a:extLst>
          </p:cNvPr>
          <p:cNvGrpSpPr/>
          <p:nvPr userDrawn="1"/>
        </p:nvGrpSpPr>
        <p:grpSpPr>
          <a:xfrm rot="10800000">
            <a:off x="415169" y="6604952"/>
            <a:ext cx="2239034" cy="46682"/>
            <a:chOff x="1009344" y="6622058"/>
            <a:chExt cx="2239034" cy="466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ACC544-2D86-B04A-B400-8E6787A676F9}"/>
                </a:ext>
              </a:extLst>
            </p:cNvPr>
            <p:cNvSpPr/>
            <p:nvPr/>
          </p:nvSpPr>
          <p:spPr>
            <a:xfrm>
              <a:off x="1009344" y="6622058"/>
              <a:ext cx="10974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63AF40-FA91-374B-8458-D064D8E2BF93}"/>
                </a:ext>
              </a:extLst>
            </p:cNvPr>
            <p:cNvSpPr/>
            <p:nvPr/>
          </p:nvSpPr>
          <p:spPr>
            <a:xfrm>
              <a:off x="2150933" y="6623021"/>
              <a:ext cx="1097445" cy="45719"/>
            </a:xfrm>
            <a:prstGeom prst="rect">
              <a:avLst/>
            </a:prstGeom>
            <a:solidFill>
              <a:srgbClr val="00708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003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711" r:id="rId13"/>
    <p:sldLayoutId id="2147483712" r:id="rId14"/>
  </p:sldLayoutIdLst>
  <p:txStyles>
    <p:titleStyle>
      <a:lvl1pPr algn="l" defTabSz="68585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94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323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25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18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6111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40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8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7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5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4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2E00-CFA6-8743-F006-B91FAD5CB4B2}"/>
              </a:ext>
            </a:extLst>
          </p:cNvPr>
          <p:cNvSpPr txBox="1">
            <a:spLocks/>
          </p:cNvSpPr>
          <p:nvPr/>
        </p:nvSpPr>
        <p:spPr>
          <a:xfrm>
            <a:off x="416298" y="3148167"/>
            <a:ext cx="11222424" cy="17453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6858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n-US" sz="5400">
                <a:solidFill>
                  <a:srgbClr val="009193"/>
                </a:solidFill>
                <a:latin typeface="Franklin Gothic Medium Cond" panose="020B0606030402020204" pitchFamily="34" charset="0"/>
              </a:rPr>
              <a:t>EDUCATIONAL MASTER PLAN 2023 - 2028 </a:t>
            </a:r>
          </a:p>
          <a:p>
            <a:pPr lvl="1" algn="ctr"/>
            <a:r>
              <a:rPr lang="en-US" sz="5400" err="1">
                <a:solidFill>
                  <a:srgbClr val="009193"/>
                </a:solidFill>
                <a:latin typeface="Franklin Gothic Medium Cond" panose="020B0606030402020204" pitchFamily="34" charset="0"/>
              </a:rPr>
              <a:t>DREAMing</a:t>
            </a:r>
            <a:r>
              <a:rPr lang="en-US" sz="5400">
                <a:solidFill>
                  <a:srgbClr val="009193"/>
                </a:solidFill>
                <a:latin typeface="Franklin Gothic Medium Cond" panose="020B0606030402020204" pitchFamily="34" charset="0"/>
              </a:rPr>
              <a:t> Out Loud</a:t>
            </a:r>
          </a:p>
          <a:p>
            <a:pPr algn="ctr"/>
            <a:endParaRPr lang="en-US" sz="3600">
              <a:solidFill>
                <a:srgbClr val="009193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US" sz="3600">
                <a:solidFill>
                  <a:srgbClr val="009193"/>
                </a:solidFill>
                <a:latin typeface="Franklin Gothic Medium Cond" panose="020B0606030402020204" pitchFamily="34" charset="0"/>
              </a:rPr>
              <a:t>Mid Semester Flex : October 19,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92C49-BB25-F0AD-DA01-A3A886411C6C}"/>
              </a:ext>
            </a:extLst>
          </p:cNvPr>
          <p:cNvSpPr txBox="1">
            <a:spLocks/>
          </p:cNvSpPr>
          <p:nvPr/>
        </p:nvSpPr>
        <p:spPr>
          <a:xfrm>
            <a:off x="7271657" y="5664040"/>
            <a:ext cx="4503797" cy="8053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65" indent="-171465" algn="l" defTabSz="68585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4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3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2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2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11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40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69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99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2000">
                <a:latin typeface="Franklin Gothic Medium Cond"/>
              </a:rPr>
              <a:t>Dr. </a:t>
            </a:r>
            <a:r>
              <a:rPr lang="en-US" sz="2000" err="1">
                <a:latin typeface="Franklin Gothic Medium Cond"/>
              </a:rPr>
              <a:t>Angélica</a:t>
            </a:r>
            <a:r>
              <a:rPr lang="en-US" sz="2000">
                <a:latin typeface="Franklin Gothic Medium Cond"/>
              </a:rPr>
              <a:t> Garcia &amp; Dr. Phoumy Sayavong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000">
                <a:latin typeface="Franklin Gothic Medium Cond" panose="020B0606030402020204" pitchFamily="34" charset="0"/>
              </a:rPr>
              <a:t>President &amp; Senior Research &amp; Planning Analyst</a:t>
            </a:r>
          </a:p>
        </p:txBody>
      </p:sp>
    </p:spTree>
    <p:extLst>
      <p:ext uri="{BB962C8B-B14F-4D97-AF65-F5344CB8AC3E}">
        <p14:creationId xmlns:p14="http://schemas.microsoft.com/office/powerpoint/2010/main" val="421780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reliminary Strategic Priorities"/>
          <p:cNvSpPr txBox="1">
            <a:spLocks noGrp="1"/>
          </p:cNvSpPr>
          <p:nvPr>
            <p:ph type="title" idx="4294967295"/>
          </p:nvPr>
        </p:nvSpPr>
        <p:spPr>
          <a:xfrm>
            <a:off x="665586" y="520573"/>
            <a:ext cx="10445327" cy="9017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7088"/>
                </a:solidFill>
                <a:latin typeface="Century Gothic" panose="020B0502020202020204" pitchFamily="34" charset="0"/>
              </a:rPr>
              <a:t>Our Discovery: </a:t>
            </a:r>
            <a:r>
              <a:rPr b="1">
                <a:solidFill>
                  <a:srgbClr val="007088"/>
                </a:solidFill>
                <a:latin typeface="Century Gothic" panose="020B0502020202020204" pitchFamily="34" charset="0"/>
              </a:rPr>
              <a:t>Preliminary Strategic Priorities</a:t>
            </a:r>
            <a:r>
              <a:rPr lang="en-US" b="1">
                <a:solidFill>
                  <a:srgbClr val="007088"/>
                </a:solidFill>
                <a:latin typeface="Century Gothic" panose="020B0502020202020204" pitchFamily="34" charset="0"/>
              </a:rPr>
              <a:t> for EMP</a:t>
            </a:r>
            <a:endParaRPr b="1">
              <a:solidFill>
                <a:srgbClr val="00708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Student Completion…"/>
          <p:cNvSpPr txBox="1">
            <a:spLocks noGrp="1"/>
          </p:cNvSpPr>
          <p:nvPr>
            <p:ph type="body" idx="4294967295"/>
          </p:nvPr>
        </p:nvSpPr>
        <p:spPr>
          <a:xfrm>
            <a:off x="722376" y="1809229"/>
            <a:ext cx="10388537" cy="4351337"/>
          </a:xfrm>
          <a:prstGeom prst="rect">
            <a:avLst/>
          </a:prstGeom>
        </p:spPr>
        <p:txBody>
          <a:bodyPr/>
          <a:lstStyle/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Student Completion</a:t>
            </a:r>
            <a:endParaRPr lang="en-US" sz="1863" b="1">
              <a:solidFill>
                <a:schemeClr val="tx2"/>
              </a:solidFill>
              <a:latin typeface="+mj-lt"/>
            </a:endParaRP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Teaching and Learning</a:t>
            </a: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Data-Informed Processes &amp; Innovation</a:t>
            </a:r>
            <a:r>
              <a:rPr lang="en-US" sz="1863" b="1">
                <a:solidFill>
                  <a:schemeClr val="tx2"/>
                </a:solidFill>
                <a:latin typeface="+mj-lt"/>
              </a:rPr>
              <a:t>s</a:t>
            </a:r>
            <a:endParaRPr sz="1863" b="1">
              <a:solidFill>
                <a:schemeClr val="tx2"/>
              </a:solidFill>
              <a:latin typeface="+mj-lt"/>
            </a:endParaRP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Community Partnerships</a:t>
            </a: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Human Capital Development</a:t>
            </a: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Fiscal Sustainability</a:t>
            </a: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Diversity, Equity, Inclusion &amp; the Global Community</a:t>
            </a: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Advanced Technology &amp; Facilities</a:t>
            </a:r>
          </a:p>
        </p:txBody>
      </p:sp>
      <p:sp>
        <p:nvSpPr>
          <p:cNvPr id="159" name="BCC President’s Report"/>
          <p:cNvSpPr txBox="1"/>
          <p:nvPr/>
        </p:nvSpPr>
        <p:spPr>
          <a:xfrm>
            <a:off x="9364827" y="6160566"/>
            <a:ext cx="187551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266"/>
              <a:t>BCC President’s Report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verview of Slid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>
                <a:solidFill>
                  <a:srgbClr val="007088"/>
                </a:solidFill>
              </a:rPr>
              <a:t>Community Engagement – 20 minutes</a:t>
            </a:r>
            <a:endParaRPr b="1">
              <a:solidFill>
                <a:srgbClr val="007088"/>
              </a:solidFill>
            </a:endParaRPr>
          </a:p>
        </p:txBody>
      </p:sp>
      <p:sp>
        <p:nvSpPr>
          <p:cNvPr id="162" name="Demographics (Albany, Berkeley, Emeryville, Oakland)…"/>
          <p:cNvSpPr txBox="1">
            <a:spLocks noGrp="1"/>
          </p:cNvSpPr>
          <p:nvPr>
            <p:ph idx="1"/>
          </p:nvPr>
        </p:nvSpPr>
        <p:spPr>
          <a:xfrm>
            <a:off x="633046" y="1884241"/>
            <a:ext cx="11111245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66987">
              <a:spcBef>
                <a:spcPts val="1898"/>
              </a:spcBef>
              <a:buNone/>
              <a:defRPr sz="2470"/>
            </a:pPr>
            <a:r>
              <a:rPr lang="en-US" sz="2400" b="1">
                <a:solidFill>
                  <a:schemeClr val="tx2"/>
                </a:solidFill>
                <a:latin typeface="+mj-lt"/>
              </a:rPr>
              <a:t>Breakout Rooms by Preliminary EMP Priorities</a:t>
            </a:r>
          </a:p>
          <a:p>
            <a:pPr marL="464327" lvl="1" indent="-232164" defTabSz="266987">
              <a:spcBef>
                <a:spcPts val="1898"/>
              </a:spcBef>
              <a:defRPr sz="2470"/>
            </a:pPr>
            <a:r>
              <a:rPr lang="en-US">
                <a:solidFill>
                  <a:schemeClr val="tx2"/>
                </a:solidFill>
                <a:latin typeface="+mj-lt"/>
              </a:rPr>
              <a:t>Choose a breakout room</a:t>
            </a:r>
            <a:endParaRPr>
              <a:solidFill>
                <a:schemeClr val="tx2"/>
              </a:solidFill>
              <a:latin typeface="+mj-lt"/>
            </a:endParaRPr>
          </a:p>
          <a:p>
            <a:pPr marL="464327" lvl="1" indent="-232164" defTabSz="266987">
              <a:spcBef>
                <a:spcPts val="1898"/>
              </a:spcBef>
              <a:defRPr sz="2470"/>
            </a:pPr>
            <a:r>
              <a:rPr lang="en-US">
                <a:solidFill>
                  <a:schemeClr val="tx2"/>
                </a:solidFill>
                <a:latin typeface="+mj-lt"/>
              </a:rPr>
              <a:t>Facilitator will guide you through addressing your priority and asking the following questions:</a:t>
            </a:r>
          </a:p>
          <a:p>
            <a:pPr marL="807256" lvl="2" indent="-232164" defTabSz="266987">
              <a:spcBef>
                <a:spcPts val="1898"/>
              </a:spcBef>
              <a:defRPr sz="2470"/>
            </a:pPr>
            <a:r>
              <a:rPr lang="en-US">
                <a:solidFill>
                  <a:schemeClr val="tx2"/>
                </a:solidFill>
                <a:latin typeface="+mj-lt"/>
              </a:rPr>
              <a:t>What do we do well in this area? </a:t>
            </a:r>
          </a:p>
          <a:p>
            <a:pPr marL="807256" lvl="2" indent="-232164" defTabSz="266987">
              <a:spcBef>
                <a:spcPts val="1898"/>
              </a:spcBef>
              <a:defRPr sz="2470"/>
            </a:pPr>
            <a:r>
              <a:rPr lang="en-US">
                <a:solidFill>
                  <a:schemeClr val="tx2"/>
                </a:solidFill>
                <a:latin typeface="+mj-lt"/>
              </a:rPr>
              <a:t>What is an impactful experience you have had that highlights how we do well in this area as a BCC community?</a:t>
            </a:r>
          </a:p>
          <a:p>
            <a:pPr marL="807256" lvl="2" indent="-232164" defTabSz="266987">
              <a:spcBef>
                <a:spcPts val="1898"/>
              </a:spcBef>
              <a:defRPr sz="2470"/>
            </a:pPr>
            <a:r>
              <a:rPr lang="en-US">
                <a:solidFill>
                  <a:schemeClr val="tx2"/>
                </a:solidFill>
                <a:latin typeface="+mj-lt"/>
              </a:rPr>
              <a:t>What should be the ideal in terms of experience and outcomes? </a:t>
            </a:r>
            <a:endParaRPr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25E0-C97F-2078-5650-9A06B48F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tx2"/>
                </a:solidFill>
              </a:rPr>
              <a:t>Breakout Rooms by Preliminary EMP Priorities</a:t>
            </a:r>
            <a:br>
              <a:rPr lang="en-US" sz="3600" b="1">
                <a:solidFill>
                  <a:schemeClr val="tx2"/>
                </a:solidFill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150B-1A9E-5AF4-CD2A-0BB782BDE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31775" lvl="1" indent="0" defTabSz="266987">
              <a:spcBef>
                <a:spcPts val="1898"/>
              </a:spcBef>
              <a:buNone/>
              <a:defRPr sz="2470"/>
            </a:pPr>
            <a:endParaRPr lang="en-US">
              <a:solidFill>
                <a:schemeClr val="tx2"/>
              </a:solidFill>
              <a:latin typeface="+mj-lt"/>
            </a:endParaRPr>
          </a:p>
          <a:p>
            <a:pPr marL="464185" lvl="1" indent="-231775" defTabSz="266987">
              <a:spcBef>
                <a:spcPts val="1898"/>
              </a:spcBef>
              <a:defRPr sz="2470"/>
            </a:pPr>
            <a:r>
              <a:rPr lang="en-US" sz="2450">
                <a:solidFill>
                  <a:schemeClr val="tx2"/>
                </a:solidFill>
                <a:latin typeface="+mj-lt"/>
              </a:rPr>
              <a:t>Facilitator will guide you through addressing your priority with guiding questions &amp; capturing notes in a live document:</a:t>
            </a:r>
          </a:p>
          <a:p>
            <a:pPr marL="807085" lvl="2" indent="-231775" defTabSz="266987">
              <a:spcBef>
                <a:spcPts val="1898"/>
              </a:spcBef>
              <a:defRPr sz="2470"/>
            </a:pPr>
            <a:r>
              <a:rPr lang="en-US">
                <a:solidFill>
                  <a:schemeClr val="tx2"/>
                </a:solidFill>
                <a:latin typeface="+mj-lt"/>
              </a:rPr>
              <a:t>What do we do well in this area? </a:t>
            </a:r>
          </a:p>
          <a:p>
            <a:pPr marL="807085" lvl="2" indent="-231775" defTabSz="266987">
              <a:spcBef>
                <a:spcPts val="1898"/>
              </a:spcBef>
              <a:defRPr sz="2470"/>
            </a:pPr>
            <a:r>
              <a:rPr lang="en-US">
                <a:solidFill>
                  <a:schemeClr val="tx2"/>
                </a:solidFill>
                <a:latin typeface="+mj-lt"/>
              </a:rPr>
              <a:t>What is an impactful experience you have had that highlights how we do well in this area as a BCC community?</a:t>
            </a:r>
          </a:p>
          <a:p>
            <a:pPr marL="807085" lvl="2" indent="-231775" defTabSz="266987">
              <a:spcBef>
                <a:spcPts val="1898"/>
              </a:spcBef>
              <a:defRPr sz="2470"/>
            </a:pPr>
            <a:r>
              <a:rPr lang="en-US">
                <a:solidFill>
                  <a:schemeClr val="tx2"/>
                </a:solidFill>
                <a:latin typeface="+mj-lt"/>
              </a:rPr>
              <a:t>What should be the ideal in terms of experience and outcomes? </a:t>
            </a:r>
          </a:p>
          <a:p>
            <a:pPr marL="171450" indent="-1714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1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reliminary Strategic Prior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>
                <a:solidFill>
                  <a:srgbClr val="007088"/>
                </a:solidFill>
                <a:latin typeface="Century Gothic"/>
              </a:rPr>
              <a:t>Our Discovery: Community Engagement</a:t>
            </a:r>
            <a:endParaRPr lang="en-US" b="1">
              <a:solidFill>
                <a:srgbClr val="00708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61B2A-6535-2A7E-AEC1-88AD76544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Prelim EMP Strategic Priorities</a:t>
            </a:r>
          </a:p>
        </p:txBody>
      </p:sp>
      <p:sp>
        <p:nvSpPr>
          <p:cNvPr id="158" name="Student Completion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Student Completion</a:t>
            </a:r>
            <a:endParaRPr lang="en-US" sz="1863" b="1">
              <a:solidFill>
                <a:schemeClr val="tx2"/>
              </a:solidFill>
              <a:latin typeface="+mj-lt"/>
            </a:endParaRP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Teaching and Learning</a:t>
            </a: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Data-Informed Processes &amp; Innovation</a:t>
            </a:r>
            <a:r>
              <a:rPr lang="en-US" sz="1863" b="1">
                <a:solidFill>
                  <a:schemeClr val="tx2"/>
                </a:solidFill>
                <a:latin typeface="+mj-lt"/>
              </a:rPr>
              <a:t>s</a:t>
            </a:r>
            <a:endParaRPr sz="1863" b="1">
              <a:solidFill>
                <a:schemeClr val="tx2"/>
              </a:solidFill>
              <a:latin typeface="+mj-lt"/>
            </a:endParaRP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Community Partnerships</a:t>
            </a: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Human Capital Development</a:t>
            </a: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Fiscal Sustainability</a:t>
            </a: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Diversity, Equity, Inclusion &amp; the Global Community</a:t>
            </a:r>
          </a:p>
          <a:p>
            <a:pPr marL="344488" indent="-336550" defTabSz="291633">
              <a:spcBef>
                <a:spcPts val="2039"/>
              </a:spcBef>
              <a:buSzPct val="100000"/>
              <a:buAutoNum type="arabicPeriod"/>
              <a:defRPr sz="2698"/>
            </a:pPr>
            <a:r>
              <a:rPr sz="1863" b="1">
                <a:solidFill>
                  <a:schemeClr val="tx2"/>
                </a:solidFill>
                <a:latin typeface="+mj-lt"/>
              </a:rPr>
              <a:t>Advanced Technology &amp; Facilities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BB185-0692-1A6F-2CE4-1EA4A8AF4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/>
              <a:t>Facilitator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E9E80-8166-B42E-DB0D-591660F4A9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4170" indent="-336550">
              <a:spcBef>
                <a:spcPts val="2039"/>
              </a:spcBef>
              <a:buAutoNum type="arabicPeriod"/>
            </a:pP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Dr. </a:t>
            </a:r>
            <a:r>
              <a:rPr lang="en-US" b="1" err="1">
                <a:solidFill>
                  <a:schemeClr val="tx2"/>
                </a:solidFill>
                <a:ea typeface="+mn-lt"/>
                <a:cs typeface="+mn-lt"/>
              </a:rPr>
              <a:t>Phoumy</a:t>
            </a: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 Sayavong</a:t>
            </a:r>
          </a:p>
          <a:p>
            <a:pPr marL="344170" indent="-336550">
              <a:spcBef>
                <a:spcPts val="2039"/>
              </a:spcBef>
              <a:buAutoNum type="arabicPeriod"/>
            </a:pP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Dr. Martín De Mucha Flores</a:t>
            </a:r>
          </a:p>
          <a:p>
            <a:pPr marL="344170" indent="-336550">
              <a:spcBef>
                <a:spcPts val="2039"/>
              </a:spcBef>
              <a:buAutoNum type="arabicPeriod"/>
            </a:pP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John Nguyen</a:t>
            </a:r>
          </a:p>
          <a:p>
            <a:pPr marL="344170" indent="-336550">
              <a:spcBef>
                <a:spcPts val="2039"/>
              </a:spcBef>
              <a:buAutoNum type="arabicPeriod"/>
            </a:pP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Tom Rizza &amp; </a:t>
            </a:r>
            <a:r>
              <a:rPr lang="en-US" b="1" err="1">
                <a:solidFill>
                  <a:schemeClr val="tx2"/>
                </a:solidFill>
                <a:ea typeface="+mn-lt"/>
                <a:cs typeface="+mn-lt"/>
              </a:rPr>
              <a:t>Djenilin</a:t>
            </a: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 Mallari</a:t>
            </a:r>
          </a:p>
          <a:p>
            <a:pPr marL="344170" indent="-336550">
              <a:spcBef>
                <a:spcPts val="2039"/>
              </a:spcBef>
              <a:buAutoNum type="arabicPeriod"/>
            </a:pP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Chris Lewis</a:t>
            </a:r>
          </a:p>
          <a:p>
            <a:pPr marL="344170" indent="-336550">
              <a:spcBef>
                <a:spcPts val="2039"/>
              </a:spcBef>
              <a:buAutoNum type="arabicPeriod"/>
            </a:pP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Dr. Stacey Shears</a:t>
            </a:r>
          </a:p>
          <a:p>
            <a:pPr marL="344170" indent="-336550">
              <a:spcBef>
                <a:spcPts val="2039"/>
              </a:spcBef>
              <a:buAutoNum type="arabicPeriod"/>
            </a:pP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Lisa Cook</a:t>
            </a:r>
          </a:p>
          <a:p>
            <a:pPr marL="344170" indent="-336550">
              <a:spcBef>
                <a:spcPts val="2039"/>
              </a:spcBef>
              <a:buAutoNum type="arabicPeriod"/>
            </a:pP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Sean Brooks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59" name="BCC President’s Report"/>
          <p:cNvSpPr txBox="1"/>
          <p:nvPr/>
        </p:nvSpPr>
        <p:spPr>
          <a:xfrm>
            <a:off x="9364827" y="6160566"/>
            <a:ext cx="187551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266"/>
              <a:t>BCC President’s Report</a:t>
            </a:r>
          </a:p>
        </p:txBody>
      </p:sp>
    </p:spTree>
    <p:extLst>
      <p:ext uri="{BB962C8B-B14F-4D97-AF65-F5344CB8AC3E}">
        <p14:creationId xmlns:p14="http://schemas.microsoft.com/office/powerpoint/2010/main" val="262549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FC69-9015-DD5F-DE0F-B249329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D2859-1462-E3C5-DF97-8FBA03A5B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1450" indent="-171450"/>
            <a:r>
              <a:rPr lang="en-US" sz="3200"/>
              <a:t>What did we learn when inquiring our work in these preliminary priorities?</a:t>
            </a:r>
          </a:p>
          <a:p>
            <a:pPr marL="0" indent="0">
              <a:buNone/>
            </a:pPr>
            <a:endParaRPr lang="en-US" sz="3200"/>
          </a:p>
          <a:p>
            <a:pPr marL="171450" indent="-171450"/>
            <a:r>
              <a:rPr lang="en-US" sz="3200"/>
              <a:t>How can we complement or strengthen our EMP Strategic Priorities?</a:t>
            </a:r>
          </a:p>
          <a:p>
            <a:pPr marL="0" indent="0">
              <a:buNone/>
            </a:pPr>
            <a:endParaRPr lang="en-US" sz="3200"/>
          </a:p>
          <a:p>
            <a:pPr marL="171450" indent="-171450"/>
            <a:r>
              <a:rPr lang="en-US" sz="3200"/>
              <a:t>What opportunities do you see?</a:t>
            </a:r>
          </a:p>
          <a:p>
            <a:pPr marL="171450" indent="-171450"/>
            <a:endParaRPr lang="en-US" sz="3200"/>
          </a:p>
          <a:p>
            <a:pPr marL="171450" indent="-171450"/>
            <a:endParaRPr lang="en-US" sz="3200"/>
          </a:p>
          <a:p>
            <a:pPr marL="171450" indent="-1714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CB6F-CFD9-DEA1-F2B2-72816564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Points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CFD6-893E-388A-25DF-2929EB44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/>
              <a:t>1. </a:t>
            </a:r>
            <a:r>
              <a:rPr lang="en-US" sz="2800" b="1" u="sng"/>
              <a:t>EMP Steering Committee</a:t>
            </a:r>
          </a:p>
          <a:p>
            <a:pPr marL="457200" indent="-457200"/>
            <a:r>
              <a:rPr lang="en-US" sz="2000"/>
              <a:t>Kristiyan </a:t>
            </a:r>
            <a:r>
              <a:rPr lang="en-US" sz="2000" err="1"/>
              <a:t>Klichev</a:t>
            </a:r>
            <a:r>
              <a:rPr lang="en-US" sz="2000"/>
              <a:t>- Student Rep</a:t>
            </a:r>
          </a:p>
          <a:p>
            <a:pPr marL="457200" indent="-457200"/>
            <a:r>
              <a:rPr lang="en-US" sz="2000"/>
              <a:t>Gail Pendleton – Classified Professional Rep</a:t>
            </a:r>
          </a:p>
          <a:p>
            <a:pPr marL="457200" indent="-457200"/>
            <a:r>
              <a:rPr lang="en-US" sz="2000"/>
              <a:t>Fatima Shah – Faculty Rep</a:t>
            </a:r>
          </a:p>
          <a:p>
            <a:pPr marL="457200" indent="-457200"/>
            <a:r>
              <a:rPr lang="en-US" sz="2000"/>
              <a:t>Kuni Hay – Administration Rep</a:t>
            </a:r>
          </a:p>
          <a:p>
            <a:pPr marL="457200" indent="-457200"/>
            <a:r>
              <a:rPr lang="en-US" sz="2000"/>
              <a:t>Office of the President: Angélica Garcia, </a:t>
            </a:r>
            <a:r>
              <a:rPr lang="en-US" sz="2000" err="1"/>
              <a:t>Phoumy</a:t>
            </a:r>
            <a:r>
              <a:rPr lang="en-US" sz="2000"/>
              <a:t> Sayavong, </a:t>
            </a:r>
            <a:r>
              <a:rPr lang="en-US" sz="2000" err="1"/>
              <a:t>Djenilin</a:t>
            </a:r>
            <a:r>
              <a:rPr lang="en-US" sz="2000"/>
              <a:t> Mallari, Tom Rizza</a:t>
            </a:r>
          </a:p>
          <a:p>
            <a:pPr marL="0" indent="0">
              <a:buNone/>
            </a:pPr>
            <a:r>
              <a:rPr lang="en-US" sz="2800"/>
              <a:t>2. </a:t>
            </a:r>
            <a:r>
              <a:rPr lang="en-US" sz="2800" b="1" u="sng"/>
              <a:t>EMP Data Circles</a:t>
            </a:r>
          </a:p>
          <a:p>
            <a:pPr marL="0" indent="0">
              <a:buNone/>
            </a:pPr>
            <a:r>
              <a:rPr lang="en-US" sz="2800"/>
              <a:t>3. Discuss Preliminary Strategic Priorities in your </a:t>
            </a:r>
            <a:r>
              <a:rPr lang="en-US" sz="2800" b="1" u="sng"/>
              <a:t>department/division meetings</a:t>
            </a:r>
          </a:p>
          <a:p>
            <a:pPr marL="0" indent="0">
              <a:buNone/>
            </a:pPr>
            <a:r>
              <a:rPr lang="en-US" sz="2800"/>
              <a:t>4. </a:t>
            </a:r>
            <a:r>
              <a:rPr lang="en-US" sz="2800" b="1" u="sng"/>
              <a:t>College Roundtable </a:t>
            </a:r>
            <a:r>
              <a:rPr lang="en-US" sz="2800"/>
              <a:t>EMP Review in December 2022</a:t>
            </a:r>
          </a:p>
          <a:p>
            <a:pPr marL="0" indent="0">
              <a:buNone/>
            </a:pPr>
            <a:r>
              <a:rPr lang="en-US" sz="2800"/>
              <a:t>5. </a:t>
            </a:r>
            <a:r>
              <a:rPr lang="en-US" sz="2800" b="1" u="sng"/>
              <a:t>EMP Writing Team</a:t>
            </a:r>
          </a:p>
        </p:txBody>
      </p:sp>
    </p:spTree>
    <p:extLst>
      <p:ext uri="{BB962C8B-B14F-4D97-AF65-F5344CB8AC3E}">
        <p14:creationId xmlns:p14="http://schemas.microsoft.com/office/powerpoint/2010/main" val="85097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744F3BA2-5A66-87B3-B332-281316A4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170" y="90603"/>
            <a:ext cx="5107353" cy="65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0B4E-1C97-1528-C6C7-7E457CAC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77" y="2449959"/>
            <a:ext cx="111112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7088"/>
                </a:solidFill>
              </a:rPr>
              <a:t>Questions?</a:t>
            </a:r>
            <a:br>
              <a:rPr lang="en-US" b="1"/>
            </a:br>
            <a:br>
              <a:rPr lang="en-US" b="1"/>
            </a:br>
            <a:r>
              <a:rPr lang="en-US" b="1">
                <a:solidFill>
                  <a:srgbClr val="007088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701710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ackgrou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>
                <a:solidFill>
                  <a:srgbClr val="007088"/>
                </a:solidFill>
                <a:latin typeface="Century Gothic" panose="020B0502020202020204" pitchFamily="34" charset="0"/>
              </a:rPr>
              <a:t>Institutional Effectiveness at BCC</a:t>
            </a:r>
            <a:endParaRPr b="1">
              <a:solidFill>
                <a:srgbClr val="00708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From the data review, some preliminary strategic priorities emerged: a) Student Completion, b) Teaching &amp; Learning, c) Data-Informed Processes &amp; Innovations, d) Community Partnerships, e) Human Capital Development, f) Fiscal Sustainability, g) Diversity, Equity, Inclusion &amp; the Global Community, h) Advanced Technology &amp; Facilities."/>
          <p:cNvSpPr txBox="1">
            <a:spLocks noGrp="1"/>
          </p:cNvSpPr>
          <p:nvPr>
            <p:ph type="body" idx="1"/>
          </p:nvPr>
        </p:nvSpPr>
        <p:spPr>
          <a:xfrm>
            <a:off x="415169" y="1474604"/>
            <a:ext cx="11111245" cy="45934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tx2"/>
                </a:solidFill>
                <a:latin typeface="+mj-lt"/>
              </a:rPr>
              <a:t>Responsive to local community</a:t>
            </a:r>
          </a:p>
          <a:p>
            <a:r>
              <a:rPr lang="en-US" sz="1600">
                <a:solidFill>
                  <a:schemeClr val="tx2"/>
                </a:solidFill>
                <a:latin typeface="+mj-lt"/>
              </a:rPr>
              <a:t>Focus on equitable student outcomes</a:t>
            </a:r>
          </a:p>
          <a:p>
            <a:r>
              <a:rPr lang="en-US" sz="1600">
                <a:solidFill>
                  <a:schemeClr val="tx2"/>
                </a:solidFill>
                <a:latin typeface="+mj-lt"/>
              </a:rPr>
              <a:t>Accreditation Standards: ISER</a:t>
            </a:r>
          </a:p>
          <a:p>
            <a:r>
              <a:rPr lang="en-US" sz="1600">
                <a:solidFill>
                  <a:schemeClr val="tx2"/>
                </a:solidFill>
                <a:latin typeface="+mj-lt"/>
              </a:rPr>
              <a:t>District Resource Allocation Model</a:t>
            </a:r>
          </a:p>
          <a:p>
            <a:r>
              <a:rPr lang="en-US" sz="1600">
                <a:solidFill>
                  <a:schemeClr val="tx2"/>
                </a:solidFill>
                <a:latin typeface="+mj-lt"/>
              </a:rPr>
              <a:t>Vision for Success</a:t>
            </a:r>
          </a:p>
          <a:p>
            <a:r>
              <a:rPr lang="en-US" sz="1600">
                <a:solidFill>
                  <a:schemeClr val="tx2"/>
                </a:solidFill>
                <a:latin typeface="+mj-lt"/>
              </a:rPr>
              <a:t>SCFF Metrics</a:t>
            </a:r>
          </a:p>
          <a:p>
            <a:r>
              <a:rPr lang="en-US" sz="1600">
                <a:solidFill>
                  <a:schemeClr val="tx2"/>
                </a:solidFill>
                <a:latin typeface="+mj-lt"/>
              </a:rPr>
              <a:t>Iterative process of assessment</a:t>
            </a:r>
          </a:p>
        </p:txBody>
      </p:sp>
      <p:sp>
        <p:nvSpPr>
          <p:cNvPr id="152" name="BCC President’s Report"/>
          <p:cNvSpPr txBox="1"/>
          <p:nvPr/>
        </p:nvSpPr>
        <p:spPr>
          <a:xfrm>
            <a:off x="9412452" y="6226050"/>
            <a:ext cx="187551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266"/>
              <a:t>BCC President’s Report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BD0D-05A5-7628-20FA-79EF179CE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841688"/>
              </p:ext>
            </p:extLst>
          </p:nvPr>
        </p:nvGraphicFramePr>
        <p:xfrm>
          <a:off x="3858986" y="681036"/>
          <a:ext cx="8392160" cy="558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5BD5C5-33BD-A2C6-5A47-DAEAE9680D74}"/>
              </a:ext>
            </a:extLst>
          </p:cNvPr>
          <p:cNvSpPr txBox="1"/>
          <p:nvPr/>
        </p:nvSpPr>
        <p:spPr>
          <a:xfrm>
            <a:off x="5094492" y="2909036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Educational Master Plan </a:t>
            </a:r>
          </a:p>
          <a:p>
            <a:r>
              <a:rPr lang="en-US">
                <a:solidFill>
                  <a:srgbClr val="FFFFFF"/>
                </a:solidFill>
              </a:rPr>
              <a:t>2023 - 2028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FF9E1-D20E-F959-C8FE-1044BDFCE252}"/>
              </a:ext>
            </a:extLst>
          </p:cNvPr>
          <p:cNvSpPr txBox="1"/>
          <p:nvPr/>
        </p:nvSpPr>
        <p:spPr>
          <a:xfrm>
            <a:off x="8778240" y="5055326"/>
            <a:ext cx="250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Informs resource allocation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Equitable Student Outcomes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EF173-1F51-65C1-22D2-2C58D1CF7AE8}"/>
              </a:ext>
            </a:extLst>
          </p:cNvPr>
          <p:cNvSpPr txBox="1"/>
          <p:nvPr/>
        </p:nvSpPr>
        <p:spPr>
          <a:xfrm>
            <a:off x="9823269" y="3526971"/>
            <a:ext cx="2116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Technology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Distance Education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Student Equity Plan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11D37-3B60-2EB5-4FDA-80ADA710EF44}"/>
              </a:ext>
            </a:extLst>
          </p:cNvPr>
          <p:cNvSpPr txBox="1"/>
          <p:nvPr/>
        </p:nvSpPr>
        <p:spPr>
          <a:xfrm>
            <a:off x="9940834" y="2006599"/>
            <a:ext cx="1998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2021-2026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Review Post-Pandemic Impact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3856-DDEF-6EE1-9063-C5B0DB3D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>
                    <a:lumMod val="10000"/>
                  </a:schemeClr>
                </a:solidFill>
              </a:rPr>
              <a:t>EMP 2022 – 2023 Timeline 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657354-0824-0591-CB0D-8D38DF0B4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482055"/>
              </p:ext>
            </p:extLst>
          </p:nvPr>
        </p:nvGraphicFramePr>
        <p:xfrm>
          <a:off x="703333" y="744812"/>
          <a:ext cx="11241498" cy="561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1055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8BA9-5372-5736-C412-9C28AFB2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70" y="365127"/>
            <a:ext cx="11111245" cy="741297"/>
          </a:xfrm>
        </p:spPr>
        <p:txBody>
          <a:bodyPr/>
          <a:lstStyle/>
          <a:p>
            <a:r>
              <a:rPr lang="en-US" b="1">
                <a:solidFill>
                  <a:srgbClr val="007088"/>
                </a:solidFill>
              </a:rPr>
              <a:t>WestEd work with BCC &amp; PCCD Colleges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716D3-08FE-946F-2EBE-4833EA2D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79" y="1254621"/>
            <a:ext cx="6319673" cy="51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001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90DE-D98E-6523-6CA8-30B34AE2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42" y="365127"/>
            <a:ext cx="10682873" cy="1325563"/>
          </a:xfrm>
        </p:spPr>
        <p:txBody>
          <a:bodyPr/>
          <a:lstStyle/>
          <a:p>
            <a:r>
              <a:rPr lang="en-US" b="1" err="1">
                <a:solidFill>
                  <a:srgbClr val="007088"/>
                </a:solidFill>
              </a:rPr>
              <a:t>WestEd</a:t>
            </a:r>
            <a:r>
              <a:rPr lang="en-US" b="1">
                <a:solidFill>
                  <a:srgbClr val="007088"/>
                </a:solidFill>
              </a:rPr>
              <a:t> EMP Support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5EDB0-7472-27FF-4242-EB76C2EF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42" y="1510808"/>
            <a:ext cx="10046962" cy="49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078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DF44-B9BA-1290-CB62-8E74F268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96" y="1501923"/>
            <a:ext cx="11485419" cy="2852736"/>
          </a:xfrm>
        </p:spPr>
        <p:txBody>
          <a:bodyPr/>
          <a:lstStyle/>
          <a:p>
            <a:r>
              <a:rPr lang="en-US"/>
              <a:t>West Ed  </a:t>
            </a:r>
            <a:br>
              <a:rPr lang="en-US"/>
            </a:br>
            <a:r>
              <a:rPr lang="en-US"/>
              <a:t>Excerpt of Enviromental Scan Data Presentation to EMP Steering Committee 10-17-22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83450-BF94-E71E-A899-2775791DC8A6}"/>
              </a:ext>
            </a:extLst>
          </p:cNvPr>
          <p:cNvSpPr txBox="1"/>
          <p:nvPr/>
        </p:nvSpPr>
        <p:spPr>
          <a:xfrm>
            <a:off x="939029" y="4895272"/>
            <a:ext cx="68195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Presented by Dr. </a:t>
            </a:r>
            <a:r>
              <a:rPr lang="en-US" sz="2800" err="1">
                <a:solidFill>
                  <a:schemeClr val="bg1"/>
                </a:solidFill>
              </a:rPr>
              <a:t>Phoumy</a:t>
            </a:r>
            <a:r>
              <a:rPr lang="en-US" sz="2800">
                <a:solidFill>
                  <a:schemeClr val="bg1"/>
                </a:solidFill>
              </a:rPr>
              <a:t> Sayavong</a:t>
            </a:r>
          </a:p>
        </p:txBody>
      </p:sp>
    </p:spTree>
    <p:extLst>
      <p:ext uri="{BB962C8B-B14F-4D97-AF65-F5344CB8AC3E}">
        <p14:creationId xmlns:p14="http://schemas.microsoft.com/office/powerpoint/2010/main" val="270829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ackground"/>
          <p:cNvSpPr txBox="1">
            <a:spLocks noGrp="1"/>
          </p:cNvSpPr>
          <p:nvPr>
            <p:ph type="title"/>
          </p:nvPr>
        </p:nvSpPr>
        <p:spPr>
          <a:xfrm>
            <a:off x="609182" y="407072"/>
            <a:ext cx="11111245" cy="814449"/>
          </a:xfrm>
          <a:prstGeom prst="rect">
            <a:avLst/>
          </a:prstGeom>
        </p:spPr>
        <p:txBody>
          <a:bodyPr/>
          <a:lstStyle/>
          <a:p>
            <a:r>
              <a:rPr lang="en-US" b="1">
                <a:solidFill>
                  <a:srgbClr val="007088"/>
                </a:solidFill>
                <a:latin typeface="Century Gothic" panose="020B0502020202020204" pitchFamily="34" charset="0"/>
              </a:rPr>
              <a:t>Grounding Questions</a:t>
            </a:r>
            <a:endParaRPr b="1">
              <a:solidFill>
                <a:srgbClr val="00708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On Wednesday, June 22, the Berkeley City College President’s Cabinet held a retreat to review the College’s work throughout the 2021 – 2022 year for the EMP, as well as plan for the upcoming year’s activities for campus engagement.…"/>
          <p:cNvSpPr txBox="1">
            <a:spLocks noGrp="1"/>
          </p:cNvSpPr>
          <p:nvPr>
            <p:ph type="body" idx="1"/>
          </p:nvPr>
        </p:nvSpPr>
        <p:spPr>
          <a:xfrm>
            <a:off x="471573" y="1221521"/>
            <a:ext cx="11151782" cy="48999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29" lvl="1" indent="-342900" defTabSz="291633">
              <a:lnSpc>
                <a:spcPct val="100000"/>
              </a:lnSpc>
              <a:spcBef>
                <a:spcPts val="2039"/>
              </a:spcBef>
              <a:buFont typeface="+mj-lt"/>
              <a:buAutoNum type="arabicPeriod"/>
              <a:defRPr sz="2698"/>
            </a:pPr>
            <a:r>
              <a:rPr lang="en-US" sz="3200">
                <a:solidFill>
                  <a:schemeClr val="tx2"/>
                </a:solidFill>
                <a:latin typeface="Century Gothic" panose="020B0502020202020204" pitchFamily="34" charset="0"/>
              </a:rPr>
              <a:t>What would it look like for BCC to contribute to ending generational poverty in our local community? </a:t>
            </a:r>
          </a:p>
          <a:p>
            <a:pPr marL="685829" lvl="1" indent="-342900" defTabSz="291633">
              <a:lnSpc>
                <a:spcPct val="100000"/>
              </a:lnSpc>
              <a:spcBef>
                <a:spcPts val="2039"/>
              </a:spcBef>
              <a:buFont typeface="+mj-lt"/>
              <a:buAutoNum type="arabicPeriod"/>
              <a:defRPr sz="2698"/>
            </a:pPr>
            <a:r>
              <a:rPr lang="en-US" sz="3200">
                <a:solidFill>
                  <a:schemeClr val="tx2"/>
                </a:solidFill>
                <a:latin typeface="Century Gothic" panose="020B0502020202020204" pitchFamily="34" charset="0"/>
              </a:rPr>
              <a:t>What would it look like for BCC to reverse the impact of gentrification and support for local community members to continue to live in the area for generations to come?”</a:t>
            </a:r>
          </a:p>
        </p:txBody>
      </p:sp>
      <p:sp>
        <p:nvSpPr>
          <p:cNvPr id="140" name="BCC President’s Report"/>
          <p:cNvSpPr txBox="1"/>
          <p:nvPr/>
        </p:nvSpPr>
        <p:spPr>
          <a:xfrm>
            <a:off x="9747841" y="6254979"/>
            <a:ext cx="187551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266"/>
              <a:t>BCC President’s Report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945077-9779-D169-AD88-D63515FF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96086"/>
            <a:ext cx="12074769" cy="2387599"/>
          </a:xfrm>
        </p:spPr>
        <p:txBody>
          <a:bodyPr>
            <a:normAutofit fontScale="90000"/>
          </a:bodyPr>
          <a:lstStyle/>
          <a:p>
            <a:r>
              <a:rPr lang="en-US"/>
              <a:t>“The significant problems we face cannot be</a:t>
            </a:r>
            <a:br>
              <a:rPr lang="en-US"/>
            </a:br>
            <a:r>
              <a:rPr lang="en-US"/>
              <a:t>solved at the same level of thinking we were at</a:t>
            </a:r>
            <a:br>
              <a:rPr lang="en-US"/>
            </a:br>
            <a:r>
              <a:rPr lang="en-US"/>
              <a:t>when we created them.” —Albert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08565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C435-2A1A-95C1-96A2-149D2E42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Appreciative Inquiry- </a:t>
            </a:r>
            <a:r>
              <a:rPr lang="en-US" err="1">
                <a:solidFill>
                  <a:srgbClr val="000000"/>
                </a:solidFill>
              </a:rPr>
              <a:t>Cooperrider</a:t>
            </a:r>
            <a:r>
              <a:rPr lang="en-US">
                <a:solidFill>
                  <a:srgbClr val="000000"/>
                </a:solidFill>
              </a:rPr>
              <a:t>  (1980)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BA747-1F30-8AB1-F32F-8A086012D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Discovery: What do we do well?</a:t>
            </a:r>
          </a:p>
          <a:p>
            <a:r>
              <a:rPr lang="en-US">
                <a:solidFill>
                  <a:srgbClr val="000000"/>
                </a:solidFill>
              </a:rPr>
              <a:t>Dream: Imagine what might be</a:t>
            </a:r>
          </a:p>
          <a:p>
            <a:r>
              <a:rPr lang="en-US">
                <a:solidFill>
                  <a:srgbClr val="000000"/>
                </a:solidFill>
              </a:rPr>
              <a:t>Design: Dialogue what should be</a:t>
            </a:r>
          </a:p>
          <a:p>
            <a:r>
              <a:rPr lang="en-US">
                <a:solidFill>
                  <a:srgbClr val="000000"/>
                </a:solidFill>
              </a:rPr>
              <a:t>Destiny: Create what will be</a:t>
            </a:r>
          </a:p>
          <a:p>
            <a:r>
              <a:rPr lang="en-US">
                <a:solidFill>
                  <a:srgbClr val="000000"/>
                </a:solidFill>
              </a:rPr>
              <a:t>Deliver: Action plan to fulfill our Destiny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5E835A-E287-F395-4B47-C9F9C54C7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153753"/>
              </p:ext>
            </p:extLst>
          </p:nvPr>
        </p:nvGraphicFramePr>
        <p:xfrm>
          <a:off x="5419969" y="12919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1497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eralta - 2021 Light">
  <a:themeElements>
    <a:clrScheme name="Custom 3">
      <a:dk1>
        <a:srgbClr val="999999"/>
      </a:dk1>
      <a:lt1>
        <a:srgbClr val="EDEAE0"/>
      </a:lt1>
      <a:dk2>
        <a:srgbClr val="000000"/>
      </a:dk2>
      <a:lt2>
        <a:srgbClr val="F2DD85"/>
      </a:lt2>
      <a:accent1>
        <a:srgbClr val="007088"/>
      </a:accent1>
      <a:accent2>
        <a:srgbClr val="937D4E"/>
      </a:accent2>
      <a:accent3>
        <a:srgbClr val="7FAE49"/>
      </a:accent3>
      <a:accent4>
        <a:srgbClr val="41B8C8"/>
      </a:accent4>
      <a:accent5>
        <a:srgbClr val="6C41AE"/>
      </a:accent5>
      <a:accent6>
        <a:srgbClr val="AE494D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5826C9-E45D-C24D-ADFA-49BE4C54F9E2}" vid="{2F115936-9F68-B44A-BD1B-A3E9C1367E42}"/>
    </a:ext>
  </a:extLst>
</a:theme>
</file>

<file path=ppt/theme/theme2.xml><?xml version="1.0" encoding="utf-8"?>
<a:theme xmlns:a="http://schemas.openxmlformats.org/drawingml/2006/main" name="1_Peralta 2021">
  <a:themeElements>
    <a:clrScheme name="Peralta 2021">
      <a:dk1>
        <a:srgbClr val="000000"/>
      </a:dk1>
      <a:lt1>
        <a:srgbClr val="FFFFFF"/>
      </a:lt1>
      <a:dk2>
        <a:srgbClr val="103459"/>
      </a:dk2>
      <a:lt2>
        <a:srgbClr val="E7E6E6"/>
      </a:lt2>
      <a:accent1>
        <a:srgbClr val="0E4C90"/>
      </a:accent1>
      <a:accent2>
        <a:srgbClr val="D15E14"/>
      </a:accent2>
      <a:accent3>
        <a:srgbClr val="AA9767"/>
      </a:accent3>
      <a:accent4>
        <a:srgbClr val="1D8649"/>
      </a:accent4>
      <a:accent5>
        <a:srgbClr val="416BA9"/>
      </a:accent5>
      <a:accent6>
        <a:srgbClr val="101820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5826C9-E45D-C24D-ADFA-49BE4C54F9E2}" vid="{66F4F8FE-955B-F540-8685-A1B3D72FC871}"/>
    </a:ext>
  </a:extLst>
</a:theme>
</file>

<file path=ppt/theme/theme3.xml><?xml version="1.0" encoding="utf-8"?>
<a:theme xmlns:a="http://schemas.openxmlformats.org/drawingml/2006/main" name="2_Peralta 2021">
  <a:themeElements>
    <a:clrScheme name="Peralta 2021">
      <a:dk1>
        <a:srgbClr val="000000"/>
      </a:dk1>
      <a:lt1>
        <a:srgbClr val="FFFFFF"/>
      </a:lt1>
      <a:dk2>
        <a:srgbClr val="103459"/>
      </a:dk2>
      <a:lt2>
        <a:srgbClr val="E7E6E6"/>
      </a:lt2>
      <a:accent1>
        <a:srgbClr val="0E4C90"/>
      </a:accent1>
      <a:accent2>
        <a:srgbClr val="D15E14"/>
      </a:accent2>
      <a:accent3>
        <a:srgbClr val="AA9767"/>
      </a:accent3>
      <a:accent4>
        <a:srgbClr val="1D8649"/>
      </a:accent4>
      <a:accent5>
        <a:srgbClr val="416BA9"/>
      </a:accent5>
      <a:accent6>
        <a:srgbClr val="101820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5826C9-E45D-C24D-ADFA-49BE4C54F9E2}" vid="{BFFC9857-B7EF-9949-9DCF-CC776603F9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4E7777DA8E0B43B95A11DA2C6EF866" ma:contentTypeVersion="12" ma:contentTypeDescription="Create a new document." ma:contentTypeScope="" ma:versionID="d3ade7d3c74d32eae5f66c2b9cd16c0b">
  <xsd:schema xmlns:xsd="http://www.w3.org/2001/XMLSchema" xmlns:xs="http://www.w3.org/2001/XMLSchema" xmlns:p="http://schemas.microsoft.com/office/2006/metadata/properties" xmlns:ns2="ab536ded-979e-4e2d-a1c6-de59c41ef744" xmlns:ns3="3651d949-2f1e-45fa-b54b-6d29d0629ce7" targetNamespace="http://schemas.microsoft.com/office/2006/metadata/properties" ma:root="true" ma:fieldsID="5670beae8edd0f3e505fb1666922c8d2" ns2:_="" ns3:_="">
    <xsd:import namespace="ab536ded-979e-4e2d-a1c6-de59c41ef744"/>
    <xsd:import namespace="3651d949-2f1e-45fa-b54b-6d29d0629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36ded-979e-4e2d-a1c6-de59c41ef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1d949-2f1e-45fa-b54b-6d29d0629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CDBAA5-1761-47AC-9800-C4383C7CE634}">
  <ds:schemaRefs>
    <ds:schemaRef ds:uri="3651d949-2f1e-45fa-b54b-6d29d0629ce7"/>
    <ds:schemaRef ds:uri="ab536ded-979e-4e2d-a1c6-de59c41ef7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8C4A620-D668-46C6-A923-F04D33FDAB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B4933-130D-4EED-9C13-E32BC75A74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Peralta - 2021 Light</Template>
  <Application>Microsoft Office PowerPoint</Application>
  <PresentationFormat>Widescreen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Peralta - 2021 Light</vt:lpstr>
      <vt:lpstr>1_Peralta 2021</vt:lpstr>
      <vt:lpstr>2_Peralta 2021</vt:lpstr>
      <vt:lpstr>PowerPoint Presentation</vt:lpstr>
      <vt:lpstr>Institutional Effectiveness at BCC</vt:lpstr>
      <vt:lpstr>EMP 2022 – 2023 Timeline </vt:lpstr>
      <vt:lpstr>WestEd work with BCC &amp; PCCD Colleges</vt:lpstr>
      <vt:lpstr>WestEd EMP Support Timeline</vt:lpstr>
      <vt:lpstr>West Ed   Excerpt of Enviromental Scan Data Presentation to EMP Steering Committee 10-17-22</vt:lpstr>
      <vt:lpstr>Grounding Questions</vt:lpstr>
      <vt:lpstr>“The significant problems we face cannot be solved at the same level of thinking we were at when we created them.” —Albert Einstein</vt:lpstr>
      <vt:lpstr>Appreciative Inquiry- Cooperrider  (1980)</vt:lpstr>
      <vt:lpstr>Our Discovery: Preliminary Strategic Priorities for EMP</vt:lpstr>
      <vt:lpstr>Community Engagement – 20 minutes</vt:lpstr>
      <vt:lpstr>Breakout Rooms by Preliminary EMP Priorities </vt:lpstr>
      <vt:lpstr>Our Discovery: Community Engagement</vt:lpstr>
      <vt:lpstr>Community Discovery</vt:lpstr>
      <vt:lpstr>Next Points of Engagement</vt:lpstr>
      <vt:lpstr>PowerPoint Presentation</vt:lpstr>
      <vt:lpstr>Questions?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Phoumy Sayavong</dc:creator>
  <cp:revision>1</cp:revision>
  <dcterms:created xsi:type="dcterms:W3CDTF">2022-02-07T19:10:08Z</dcterms:created>
  <dcterms:modified xsi:type="dcterms:W3CDTF">2022-10-19T05:22:50Z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0x010100C44E7777DA8E0B43B95A11DA2C6EF866</vt:lpwstr>
  </property>
</Properties>
</file>