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sldIdLst>
    <p:sldId id="256" r:id="rId5"/>
    <p:sldId id="356" r:id="rId6"/>
    <p:sldId id="362" r:id="rId7"/>
    <p:sldId id="359" r:id="rId8"/>
    <p:sldId id="361" r:id="rId9"/>
    <p:sldId id="3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7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2CDFA-B5FF-2521-A069-0CF83EF9BFC4}" v="1" dt="2025-12-17T23:32:45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Liu" userId="S::aliu@peralta.edu::c727143e-2d31-45af-91b1-1c1c6584e12d" providerId="AD" clId="Web-{5BA2CDFA-B5FF-2521-A069-0CF83EF9BFC4}"/>
    <pc:docChg chg="modSld">
      <pc:chgData name="Annie Liu" userId="S::aliu@peralta.edu::c727143e-2d31-45af-91b1-1c1c6584e12d" providerId="AD" clId="Web-{5BA2CDFA-B5FF-2521-A069-0CF83EF9BFC4}" dt="2025-12-17T23:32:45.491" v="0" actId="20577"/>
      <pc:docMkLst>
        <pc:docMk/>
      </pc:docMkLst>
      <pc:sldChg chg="modSp">
        <pc:chgData name="Annie Liu" userId="S::aliu@peralta.edu::c727143e-2d31-45af-91b1-1c1c6584e12d" providerId="AD" clId="Web-{5BA2CDFA-B5FF-2521-A069-0CF83EF9BFC4}" dt="2025-12-17T23:32:45.491" v="0" actId="20577"/>
        <pc:sldMkLst>
          <pc:docMk/>
          <pc:sldMk cId="3763145422" sldId="356"/>
        </pc:sldMkLst>
        <pc:spChg chg="mod">
          <ac:chgData name="Annie Liu" userId="S::aliu@peralta.edu::c727143e-2d31-45af-91b1-1c1c6584e12d" providerId="AD" clId="Web-{5BA2CDFA-B5FF-2521-A069-0CF83EF9BFC4}" dt="2025-12-17T23:32:45.491" v="0" actId="20577"/>
          <ac:spMkLst>
            <pc:docMk/>
            <pc:sldMk cId="3763145422" sldId="356"/>
            <ac:spMk id="3" creationId="{2603FEBB-1057-2EC5-C15B-0F5FB004C5A3}"/>
          </ac:spMkLst>
        </pc:spChg>
      </pc:sldChg>
    </pc:docChg>
  </pc:docChgLst>
  <pc:docChgLst>
    <pc:chgData name="Denise Richardson" userId="S::drichardson@peralta.edu::75b3cee4-bd3f-42a0-bde0-ba41268bb206" providerId="AD" clId="Web-{D251F5FA-795D-E958-84C0-093E0017230F}"/>
    <pc:docChg chg="delSld">
      <pc:chgData name="Denise Richardson" userId="S::drichardson@peralta.edu::75b3cee4-bd3f-42a0-bde0-ba41268bb206" providerId="AD" clId="Web-{D251F5FA-795D-E958-84C0-093E0017230F}" dt="2025-12-09T22:35:31.415" v="2"/>
      <pc:docMkLst>
        <pc:docMk/>
      </pc:docMkLst>
    </pc:docChg>
  </pc:docChgLst>
  <pc:docChgLst>
    <pc:chgData name="Annie Liu" userId="S::aliu@peralta.edu::c727143e-2d31-45af-91b1-1c1c6584e12d" providerId="AD" clId="Web-{9FDC919A-88AF-570B-2DE3-4D222E65E5D6}"/>
    <pc:docChg chg="modSld">
      <pc:chgData name="Annie Liu" userId="S::aliu@peralta.edu::c727143e-2d31-45af-91b1-1c1c6584e12d" providerId="AD" clId="Web-{9FDC919A-88AF-570B-2DE3-4D222E65E5D6}" dt="2025-12-09T21:00:48.205" v="8" actId="20577"/>
      <pc:docMkLst>
        <pc:docMk/>
      </pc:docMkLst>
      <pc:sldChg chg="modSp">
        <pc:chgData name="Annie Liu" userId="S::aliu@peralta.edu::c727143e-2d31-45af-91b1-1c1c6584e12d" providerId="AD" clId="Web-{9FDC919A-88AF-570B-2DE3-4D222E65E5D6}" dt="2025-12-09T21:00:48.205" v="8" actId="20577"/>
        <pc:sldMkLst>
          <pc:docMk/>
          <pc:sldMk cId="1425101595" sldId="256"/>
        </pc:sldMkLst>
        <pc:spChg chg="mod">
          <ac:chgData name="Annie Liu" userId="S::aliu@peralta.edu::c727143e-2d31-45af-91b1-1c1c6584e12d" providerId="AD" clId="Web-{9FDC919A-88AF-570B-2DE3-4D222E65E5D6}" dt="2025-12-09T21:00:48.205" v="8" actId="20577"/>
          <ac:spMkLst>
            <pc:docMk/>
            <pc:sldMk cId="1425101595" sldId="256"/>
            <ac:spMk id="3" creationId="{4C8CB45C-2338-F140-BECD-8B0F143AD50C}"/>
          </ac:spMkLst>
        </pc:spChg>
      </pc:sldChg>
    </pc:docChg>
  </pc:docChgLst>
  <pc:docChgLst>
    <pc:chgData name="Denise Richardson" userId="75b3cee4-bd3f-42a0-bde0-ba41268bb206" providerId="ADAL" clId="{E6A8396F-06D4-597E-B13E-53AD286205AE}"/>
    <pc:docChg chg="custSel addSld modSld sldOrd">
      <pc:chgData name="Denise Richardson" userId="75b3cee4-bd3f-42a0-bde0-ba41268bb206" providerId="ADAL" clId="{E6A8396F-06D4-597E-B13E-53AD286205AE}" dt="2025-12-09T23:53:37.405" v="695" actId="20577"/>
      <pc:docMkLst>
        <pc:docMk/>
      </pc:docMkLst>
      <pc:sldChg chg="modSp mod ord">
        <pc:chgData name="Denise Richardson" userId="75b3cee4-bd3f-42a0-bde0-ba41268bb206" providerId="ADAL" clId="{E6A8396F-06D4-597E-B13E-53AD286205AE}" dt="2025-12-09T23:53:37.405" v="695" actId="20577"/>
        <pc:sldMkLst>
          <pc:docMk/>
          <pc:sldMk cId="3763145422" sldId="356"/>
        </pc:sldMkLst>
        <pc:spChg chg="mod">
          <ac:chgData name="Denise Richardson" userId="75b3cee4-bd3f-42a0-bde0-ba41268bb206" providerId="ADAL" clId="{E6A8396F-06D4-597E-B13E-53AD286205AE}" dt="2025-12-09T23:53:37.405" v="695" actId="20577"/>
          <ac:spMkLst>
            <pc:docMk/>
            <pc:sldMk cId="3763145422" sldId="356"/>
            <ac:spMk id="3" creationId="{2603FEBB-1057-2EC5-C15B-0F5FB004C5A3}"/>
          </ac:spMkLst>
        </pc:spChg>
      </pc:sldChg>
      <pc:sldChg chg="modSp new mod ord">
        <pc:chgData name="Denise Richardson" userId="75b3cee4-bd3f-42a0-bde0-ba41268bb206" providerId="ADAL" clId="{E6A8396F-06D4-597E-B13E-53AD286205AE}" dt="2025-12-09T22:55:55.433" v="516" actId="20577"/>
        <pc:sldMkLst>
          <pc:docMk/>
          <pc:sldMk cId="196293573" sldId="359"/>
        </pc:sldMkLst>
        <pc:spChg chg="mod">
          <ac:chgData name="Denise Richardson" userId="75b3cee4-bd3f-42a0-bde0-ba41268bb206" providerId="ADAL" clId="{E6A8396F-06D4-597E-B13E-53AD286205AE}" dt="2025-12-09T22:54:12.861" v="396" actId="20577"/>
          <ac:spMkLst>
            <pc:docMk/>
            <pc:sldMk cId="196293573" sldId="359"/>
            <ac:spMk id="2" creationId="{047213D1-75B9-BCD8-33FF-5600184A8AF8}"/>
          </ac:spMkLst>
        </pc:spChg>
        <pc:spChg chg="mod">
          <ac:chgData name="Denise Richardson" userId="75b3cee4-bd3f-42a0-bde0-ba41268bb206" providerId="ADAL" clId="{E6A8396F-06D4-597E-B13E-53AD286205AE}" dt="2025-12-09T22:55:55.433" v="516" actId="20577"/>
          <ac:spMkLst>
            <pc:docMk/>
            <pc:sldMk cId="196293573" sldId="359"/>
            <ac:spMk id="3" creationId="{BD1F549C-4E8E-A495-F1C8-FC8843CC27BB}"/>
          </ac:spMkLst>
        </pc:spChg>
      </pc:sldChg>
      <pc:sldChg chg="modSp new mod">
        <pc:chgData name="Denise Richardson" userId="75b3cee4-bd3f-42a0-bde0-ba41268bb206" providerId="ADAL" clId="{E6A8396F-06D4-597E-B13E-53AD286205AE}" dt="2025-12-09T22:59:17.423" v="566" actId="255"/>
        <pc:sldMkLst>
          <pc:docMk/>
          <pc:sldMk cId="362552209" sldId="361"/>
        </pc:sldMkLst>
        <pc:spChg chg="mod">
          <ac:chgData name="Denise Richardson" userId="75b3cee4-bd3f-42a0-bde0-ba41268bb206" providerId="ADAL" clId="{E6A8396F-06D4-597E-B13E-53AD286205AE}" dt="2025-12-09T22:59:00.462" v="564" actId="21"/>
          <ac:spMkLst>
            <pc:docMk/>
            <pc:sldMk cId="362552209" sldId="361"/>
            <ac:spMk id="2" creationId="{8F3664D1-7C1D-F972-BA33-10B8317DA3FD}"/>
          </ac:spMkLst>
        </pc:spChg>
        <pc:spChg chg="mod">
          <ac:chgData name="Denise Richardson" userId="75b3cee4-bd3f-42a0-bde0-ba41268bb206" providerId="ADAL" clId="{E6A8396F-06D4-597E-B13E-53AD286205AE}" dt="2025-12-09T22:59:17.423" v="566" actId="255"/>
          <ac:spMkLst>
            <pc:docMk/>
            <pc:sldMk cId="362552209" sldId="361"/>
            <ac:spMk id="3" creationId="{ED66EBDF-7A85-90C6-0320-E6B7182ADF99}"/>
          </ac:spMkLst>
        </pc:spChg>
      </pc:sldChg>
    </pc:docChg>
  </pc:docChgLst>
  <pc:docChgLst>
    <pc:chgData name="Annie Liu" userId="S::aliu@peralta.edu::c727143e-2d31-45af-91b1-1c1c6584e12d" providerId="AD" clId="Web-{471A6514-255C-E578-B283-185106700834}"/>
    <pc:docChg chg="addSld delSld modSld sldOrd">
      <pc:chgData name="Annie Liu" userId="S::aliu@peralta.edu::c727143e-2d31-45af-91b1-1c1c6584e12d" providerId="AD" clId="Web-{471A6514-255C-E578-B283-185106700834}" dt="2025-12-09T23:45:10.585" v="44" actId="20577"/>
      <pc:docMkLst>
        <pc:docMk/>
      </pc:docMkLst>
      <pc:sldChg chg="addSp delSp modSp">
        <pc:chgData name="Annie Liu" userId="S::aliu@peralta.edu::c727143e-2d31-45af-91b1-1c1c6584e12d" providerId="AD" clId="Web-{471A6514-255C-E578-B283-185106700834}" dt="2025-12-09T23:45:10.585" v="44" actId="20577"/>
        <pc:sldMkLst>
          <pc:docMk/>
          <pc:sldMk cId="419383786" sldId="358"/>
        </pc:sldMkLst>
        <pc:spChg chg="add mod">
          <ac:chgData name="Annie Liu" userId="S::aliu@peralta.edu::c727143e-2d31-45af-91b1-1c1c6584e12d" providerId="AD" clId="Web-{471A6514-255C-E578-B283-185106700834}" dt="2025-12-09T23:45:10.585" v="44" actId="20577"/>
          <ac:spMkLst>
            <pc:docMk/>
            <pc:sldMk cId="419383786" sldId="358"/>
            <ac:spMk id="6" creationId="{0546DB51-46BB-FABD-8ECF-AE1E2CD35160}"/>
          </ac:spMkLst>
        </pc:spChg>
      </pc:sldChg>
      <pc:sldChg chg="modSp">
        <pc:chgData name="Annie Liu" userId="S::aliu@peralta.edu::c727143e-2d31-45af-91b1-1c1c6584e12d" providerId="AD" clId="Web-{471A6514-255C-E578-B283-185106700834}" dt="2025-12-09T23:44:27.084" v="6" actId="20577"/>
        <pc:sldMkLst>
          <pc:docMk/>
          <pc:sldMk cId="196293573" sldId="359"/>
        </pc:sldMkLst>
        <pc:spChg chg="mod">
          <ac:chgData name="Annie Liu" userId="S::aliu@peralta.edu::c727143e-2d31-45af-91b1-1c1c6584e12d" providerId="AD" clId="Web-{471A6514-255C-E578-B283-185106700834}" dt="2025-12-09T23:44:27.084" v="6" actId="20577"/>
          <ac:spMkLst>
            <pc:docMk/>
            <pc:sldMk cId="196293573" sldId="359"/>
            <ac:spMk id="3" creationId="{BD1F549C-4E8E-A495-F1C8-FC8843CC27BB}"/>
          </ac:spMkLst>
        </pc:spChg>
      </pc:sldChg>
      <pc:sldChg chg="addSp modSp new ord">
        <pc:chgData name="Annie Liu" userId="S::aliu@peralta.edu::c727143e-2d31-45af-91b1-1c1c6584e12d" providerId="AD" clId="Web-{471A6514-255C-E578-B283-185106700834}" dt="2025-12-09T23:44:15.521" v="2"/>
        <pc:sldMkLst>
          <pc:docMk/>
          <pc:sldMk cId="1852550004" sldId="362"/>
        </pc:sldMkLst>
        <pc:picChg chg="add mod">
          <ac:chgData name="Annie Liu" userId="S::aliu@peralta.edu::c727143e-2d31-45af-91b1-1c1c6584e12d" providerId="AD" clId="Web-{471A6514-255C-E578-B283-185106700834}" dt="2025-12-09T23:44:15.521" v="2"/>
          <ac:picMkLst>
            <pc:docMk/>
            <pc:sldMk cId="1852550004" sldId="362"/>
            <ac:picMk id="2" creationId="{1CF2B432-1AC0-A1D4-BDB8-2DB42CFA08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584" y="1"/>
            <a:ext cx="383996" cy="6356349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56" y="2882419"/>
            <a:ext cx="8795038" cy="1401291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56" y="4283710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867248"/>
                </a:solidFill>
                <a:latin typeface="Helvetica" pitchFamily="2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99EBF-486A-EB4B-BF0B-B6827F79E6D5}"/>
              </a:ext>
            </a:extLst>
          </p:cNvPr>
          <p:cNvCxnSpPr>
            <a:cxnSpLocks/>
          </p:cNvCxnSpPr>
          <p:nvPr userDrawn="1"/>
        </p:nvCxnSpPr>
        <p:spPr>
          <a:xfrm>
            <a:off x="11799176" y="-6059"/>
            <a:ext cx="24816" cy="6362409"/>
          </a:xfrm>
          <a:prstGeom prst="line">
            <a:avLst/>
          </a:prstGeom>
          <a:ln w="3175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1199EB9-6B7B-CC4D-8612-B83B42EC0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25" r="4080"/>
          <a:stretch/>
        </p:blipFill>
        <p:spPr>
          <a:xfrm>
            <a:off x="1903975" y="6298"/>
            <a:ext cx="2743200" cy="20577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87519A-A941-B04B-A1AA-CF537DAE4457}"/>
              </a:ext>
            </a:extLst>
          </p:cNvPr>
          <p:cNvSpPr/>
          <p:nvPr userDrawn="1"/>
        </p:nvSpPr>
        <p:spPr>
          <a:xfrm>
            <a:off x="0" y="6297"/>
            <a:ext cx="2304287" cy="204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E89900-A18C-4F41-930B-831995763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15" t="6306" r="7738"/>
          <a:stretch/>
        </p:blipFill>
        <p:spPr>
          <a:xfrm>
            <a:off x="9202683" y="0"/>
            <a:ext cx="2600227" cy="20648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B394BA-9743-1D4C-B379-0AE508227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7272"/>
          <a:stretch/>
        </p:blipFill>
        <p:spPr>
          <a:xfrm>
            <a:off x="4647175" y="265162"/>
            <a:ext cx="2668397" cy="14846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8F889E-0A9F-B04E-8EB1-CC666297B2F6}"/>
              </a:ext>
            </a:extLst>
          </p:cNvPr>
          <p:cNvSpPr/>
          <p:nvPr userDrawn="1"/>
        </p:nvSpPr>
        <p:spPr>
          <a:xfrm>
            <a:off x="7292769" y="5447"/>
            <a:ext cx="2200095" cy="2046365"/>
          </a:xfrm>
          <a:prstGeom prst="rect">
            <a:avLst/>
          </a:prstGeom>
          <a:solidFill>
            <a:srgbClr val="867248"/>
          </a:solidFill>
          <a:ln>
            <a:solidFill>
              <a:srgbClr val="867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5CFBF6-04C8-5046-8F61-900478F76728}"/>
              </a:ext>
            </a:extLst>
          </p:cNvPr>
          <p:cNvCxnSpPr/>
          <p:nvPr userDrawn="1"/>
        </p:nvCxnSpPr>
        <p:spPr>
          <a:xfrm>
            <a:off x="0" y="2064004"/>
            <a:ext cx="11811584" cy="0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0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6162" y="1716024"/>
            <a:ext cx="4577790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8164" y="1716024"/>
            <a:ext cx="4579436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34416" y="0"/>
            <a:ext cx="9604004" cy="1600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416" y="1404171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4416" y="2332990"/>
            <a:ext cx="4576449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6338" y="1404171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6338" y="2332990"/>
            <a:ext cx="4571878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9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903" y="-12358"/>
            <a:ext cx="1757610" cy="1255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160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0"/>
            <a:ext cx="384048" cy="6089904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A63D8-0693-6B40-B693-EFBA0797BAD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903" y="2399454"/>
            <a:ext cx="1745253" cy="1173892"/>
          </a:xfrm>
          <a:prstGeom prst="rect">
            <a:avLst/>
          </a:prstGeom>
          <a:ln>
            <a:solidFill>
              <a:srgbClr val="867248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410820-95F1-5E48-A2EA-1CD443F31CAB}"/>
              </a:ext>
            </a:extLst>
          </p:cNvPr>
          <p:cNvCxnSpPr>
            <a:cxnSpLocks/>
          </p:cNvCxnSpPr>
          <p:nvPr userDrawn="1"/>
        </p:nvCxnSpPr>
        <p:spPr>
          <a:xfrm>
            <a:off x="11815864" y="0"/>
            <a:ext cx="0" cy="6089904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7C3DBFA-B8AD-8E45-87C8-8B5AE9AB10C0}"/>
              </a:ext>
            </a:extLst>
          </p:cNvPr>
          <p:cNvSpPr/>
          <p:nvPr userDrawn="1"/>
        </p:nvSpPr>
        <p:spPr>
          <a:xfrm>
            <a:off x="-6451" y="3585204"/>
            <a:ext cx="1747158" cy="1282012"/>
          </a:xfrm>
          <a:prstGeom prst="rect">
            <a:avLst/>
          </a:prstGeom>
          <a:solidFill>
            <a:srgbClr val="867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7DCDA8-314C-894D-8563-55E276473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7548" t="5206" r="10121"/>
          <a:stretch/>
        </p:blipFill>
        <p:spPr>
          <a:xfrm>
            <a:off x="0" y="4867215"/>
            <a:ext cx="1740707" cy="15208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080A8A-3166-C14B-924B-5137DA35C16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404" y="1226061"/>
            <a:ext cx="1747158" cy="1161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B30054B-6F3F-1E40-8016-66F39144AF77}"/>
              </a:ext>
            </a:extLst>
          </p:cNvPr>
          <p:cNvSpPr/>
          <p:nvPr userDrawn="1"/>
        </p:nvSpPr>
        <p:spPr>
          <a:xfrm>
            <a:off x="0" y="6388060"/>
            <a:ext cx="1747158" cy="469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6CF0C9-F03A-0845-A971-E56D5D0D1A27}"/>
              </a:ext>
            </a:extLst>
          </p:cNvPr>
          <p:cNvCxnSpPr>
            <a:cxnSpLocks/>
          </p:cNvCxnSpPr>
          <p:nvPr userDrawn="1"/>
        </p:nvCxnSpPr>
        <p:spPr>
          <a:xfrm>
            <a:off x="1728350" y="0"/>
            <a:ext cx="18808" cy="6858000"/>
          </a:xfrm>
          <a:prstGeom prst="line">
            <a:avLst/>
          </a:prstGeom>
          <a:ln w="25400">
            <a:solidFill>
              <a:srgbClr val="867248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6AFFEB-2E2F-C74D-8E00-D755AF2B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6162" y="1806829"/>
            <a:ext cx="9604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6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4560-C214-914D-A9C9-76B2EF205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230" y="2728354"/>
            <a:ext cx="8795038" cy="140129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/>
              <a:t>BCC </a:t>
            </a:r>
            <a:br>
              <a:rPr lang="en-US" sz="2800"/>
            </a:br>
            <a:r>
              <a:rPr lang="en-US" sz="2800"/>
              <a:t>Budget Advisory Committee</a:t>
            </a:r>
            <a:br>
              <a:rPr lang="en-US" sz="2800"/>
            </a:b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B45C-2338-F140-BECD-8B0F143AD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034" y="4204197"/>
            <a:ext cx="8981430" cy="914400"/>
          </a:xfrm>
        </p:spPr>
        <p:txBody>
          <a:bodyPr/>
          <a:lstStyle/>
          <a:p>
            <a:pPr algn="ctr"/>
            <a:r>
              <a:rPr lang="en-US">
                <a:latin typeface="Helvetica"/>
                <a:cs typeface="Helvetica"/>
              </a:rPr>
              <a:t>Tuesday, December 9th,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B59A-5459-948C-75F0-F64A3410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Hiring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3FEBB-1057-2EC5-C15B-0F5FB004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/>
              <a:t>Shelsea Reyes, A &amp; R Clerk – Temporary</a:t>
            </a:r>
          </a:p>
          <a:p>
            <a:r>
              <a:rPr lang="en-US" sz="2800"/>
              <a:t>Susana Abdurahman – EOPS Coordinator, 12/22/25</a:t>
            </a:r>
          </a:p>
          <a:p>
            <a:r>
              <a:rPr lang="en-US" sz="2800">
                <a:latin typeface="Helvetica"/>
                <a:cs typeface="Helvetica"/>
              </a:rPr>
              <a:t>Dr. Ajani Byrd – VPSS 1/5/25-6/30/26</a:t>
            </a:r>
          </a:p>
          <a:p>
            <a:r>
              <a:rPr lang="en-US" sz="2800"/>
              <a:t>Lissette Flores – Dean of Enrollment 1/5/25 – 6/30/25</a:t>
            </a:r>
          </a:p>
          <a:p>
            <a:r>
              <a:rPr lang="en-US" sz="2800"/>
              <a:t>Hoda </a:t>
            </a:r>
            <a:r>
              <a:rPr lang="en-US" sz="2800" err="1"/>
              <a:t>Jirde</a:t>
            </a:r>
            <a:r>
              <a:rPr lang="en-US" sz="2800"/>
              <a:t> – SAS Staff Assistant – 12/22/25</a:t>
            </a:r>
          </a:p>
          <a:p>
            <a:r>
              <a:rPr lang="en-US" sz="2800"/>
              <a:t>Evan </a:t>
            </a:r>
            <a:r>
              <a:rPr lang="en-US" sz="2800" err="1"/>
              <a:t>Storey</a:t>
            </a:r>
            <a:r>
              <a:rPr lang="en-US" sz="2800"/>
              <a:t> – SAS Staff Assistant/Recruitment Sub</a:t>
            </a:r>
          </a:p>
          <a:p>
            <a:r>
              <a:rPr lang="en-US" sz="2800"/>
              <a:t>Director of Student Activities and Campus Life Update</a:t>
            </a:r>
          </a:p>
          <a:p>
            <a:r>
              <a:rPr lang="en-US" sz="2800"/>
              <a:t>Positions going to Board – 12/9/25</a:t>
            </a:r>
          </a:p>
          <a:p>
            <a:pPr lvl="1"/>
            <a:r>
              <a:rPr lang="en-US" sz="2600"/>
              <a:t>VP of Student Learning and Success</a:t>
            </a:r>
          </a:p>
          <a:p>
            <a:pPr lvl="1"/>
            <a:r>
              <a:rPr lang="en-US" sz="2600"/>
              <a:t>Director of Business Services</a:t>
            </a:r>
          </a:p>
          <a:p>
            <a:pPr lvl="1"/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76314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F2B432-1AC0-A1D4-BDB8-2DB42CFA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09563"/>
            <a:ext cx="110299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5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13D1-75B9-BCD8-33FF-5600184A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549C-4E8E-A495-F1C8-FC8843CC2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How to look for grants</a:t>
            </a:r>
          </a:p>
          <a:p>
            <a:r>
              <a:rPr lang="en-US">
                <a:latin typeface="Helvetica"/>
                <a:cs typeface="Helvetica"/>
              </a:rPr>
              <a:t>Districtwide Subscriptions (untapped Resources)</a:t>
            </a:r>
          </a:p>
          <a:p>
            <a:r>
              <a:rPr lang="en-US">
                <a:latin typeface="Helvetica"/>
                <a:cs typeface="Helvetica"/>
              </a:rPr>
              <a:t>Salary Savings: Department Chair Release Time</a:t>
            </a:r>
          </a:p>
        </p:txBody>
      </p:sp>
    </p:spTree>
    <p:extLst>
      <p:ext uri="{BB962C8B-B14F-4D97-AF65-F5344CB8AC3E}">
        <p14:creationId xmlns:p14="http://schemas.microsoft.com/office/powerpoint/2010/main" val="19629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64D1-7C1D-F972-BA33-10B8317D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6EBDF-7A85-90C6-0320-E6B7182AD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err="1"/>
              <a:t>Phoumy</a:t>
            </a:r>
            <a:r>
              <a:rPr lang="en-US" sz="4000"/>
              <a:t> Sayavong APU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255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EE28-95BA-415E-4C28-A8EDF118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106878"/>
            <a:ext cx="9604004" cy="1270660"/>
          </a:xfrm>
        </p:spPr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Announcements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2F326-76FB-E629-F843-36B19A5C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Helvetica" pitchFamily="2" charset="0"/>
            </a:endParaRPr>
          </a:p>
          <a:p>
            <a:endParaRPr lang="en-US">
              <a:cs typeface="Helvetica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46DB51-46BB-FABD-8ECF-AE1E2CD35160}"/>
              </a:ext>
            </a:extLst>
          </p:cNvPr>
          <p:cNvSpPr txBox="1">
            <a:spLocks/>
          </p:cNvSpPr>
          <p:nvPr/>
        </p:nvSpPr>
        <p:spPr>
          <a:xfrm>
            <a:off x="2042111" y="1797684"/>
            <a:ext cx="9610455" cy="4711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Helvetica"/>
                <a:cs typeface="Helvetica"/>
              </a:rPr>
              <a:t>VPI Lewis Retirement Party tomorrow 12/10/2025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CC Teal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6676"/>
      </a:accent1>
      <a:accent2>
        <a:srgbClr val="006677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8F5507F3CB44D8A3824BE6F364FEB" ma:contentTypeVersion="8" ma:contentTypeDescription="Create a new document." ma:contentTypeScope="" ma:versionID="1568616a0137a6d4d81e2302f80b9104">
  <xsd:schema xmlns:xsd="http://www.w3.org/2001/XMLSchema" xmlns:xs="http://www.w3.org/2001/XMLSchema" xmlns:p="http://schemas.microsoft.com/office/2006/metadata/properties" xmlns:ns2="a61a5afc-d57f-40c1-961f-35bbf48c9b34" xmlns:ns3="52f00b52-7e93-4f01-997d-22e28a82e10d" targetNamespace="http://schemas.microsoft.com/office/2006/metadata/properties" ma:root="true" ma:fieldsID="ac07302def8308c5a49a2fc55d3f270a" ns2:_="" ns3:_="">
    <xsd:import namespace="a61a5afc-d57f-40c1-961f-35bbf48c9b34"/>
    <xsd:import namespace="52f00b52-7e93-4f01-997d-22e28a82e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5afc-d57f-40c1-961f-35bbf48c9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00b52-7e93-4f01-997d-22e28a82e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6923F1-B051-4991-AC24-88BCE7B181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5F2D58-1B80-4EE5-B4D9-4E6199B1BBF0}">
  <ds:schemaRefs>
    <ds:schemaRef ds:uri="52f00b52-7e93-4f01-997d-22e28a82e10d"/>
    <ds:schemaRef ds:uri="a61a5afc-d57f-40c1-961f-35bbf48c9b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28E6633-6E01-4B65-927A-2EE18DCDCD2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Frame</vt:lpstr>
      <vt:lpstr>     BCC  Budget Advisory Committee </vt:lpstr>
      <vt:lpstr>Hiring Updates</vt:lpstr>
      <vt:lpstr>PowerPoint Presentation</vt:lpstr>
      <vt:lpstr>Coming Soon</vt:lpstr>
      <vt:lpstr>PowerPoint Presentation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Bridges</dc:creator>
  <cp:revision>2</cp:revision>
  <dcterms:created xsi:type="dcterms:W3CDTF">2018-12-14T17:39:32Z</dcterms:created>
  <dcterms:modified xsi:type="dcterms:W3CDTF">2025-12-17T23:32:45Z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0x010100B9F8F5507F3CB44D8A3824BE6F364FEB</vt:lpwstr>
  </property>
</Properties>
</file>