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0" r:id="rId4"/>
    <p:sldId id="271" r:id="rId5"/>
    <p:sldId id="272" r:id="rId6"/>
    <p:sldId id="269" r:id="rId7"/>
    <p:sldId id="259" r:id="rId8"/>
    <p:sldId id="260" r:id="rId9"/>
    <p:sldId id="257" r:id="rId10"/>
    <p:sldId id="268" r:id="rId11"/>
    <p:sldId id="265" r:id="rId12"/>
    <p:sldId id="267" r:id="rId13"/>
    <p:sldId id="261" r:id="rId14"/>
    <p:sldId id="262" r:id="rId15"/>
    <p:sldId id="264" r:id="rId16"/>
    <p:sldId id="273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60" y="-1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0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7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0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2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1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3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EC18-D61B-4340-A941-71609F8AB659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1D77-C2F7-8947-B52B-435B56902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1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Equity </a:t>
            </a:r>
            <a:br>
              <a:rPr lang="en-US" dirty="0" smtClean="0"/>
            </a:br>
            <a:r>
              <a:rPr lang="en-US" dirty="0" smtClean="0"/>
              <a:t>2015-2016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Promised</a:t>
            </a:r>
          </a:p>
          <a:p>
            <a:r>
              <a:rPr lang="en-US" dirty="0" smtClean="0"/>
              <a:t>Delivered</a:t>
            </a:r>
          </a:p>
          <a:p>
            <a:r>
              <a:rPr lang="en-US" dirty="0" smtClean="0"/>
              <a:t>Adjusted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7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Promised</a:t>
            </a:r>
            <a:r>
              <a:rPr lang="en-US" dirty="0" smtClean="0"/>
              <a:t> - GE Themed Faculty Advising - $17,000</a:t>
            </a:r>
          </a:p>
          <a:p>
            <a:pPr marL="0" indent="0">
              <a:buNone/>
            </a:pPr>
            <a:r>
              <a:rPr lang="en-US" dirty="0" smtClean="0"/>
              <a:t>Math Boot camp &amp; Tutoring - $76,000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Delivered</a:t>
            </a:r>
            <a:r>
              <a:rPr lang="en-US" dirty="0" smtClean="0"/>
              <a:t> – Under construction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Adjustments</a:t>
            </a:r>
            <a:r>
              <a:rPr lang="en-US" dirty="0" smtClean="0"/>
              <a:t> – Use current Equity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99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 Ambassador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Promised</a:t>
            </a:r>
            <a:r>
              <a:rPr lang="en-US" dirty="0" smtClean="0"/>
              <a:t> - Utilize Student Support Services reauthorized funding (SSSP) to expand services.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Delivered</a:t>
            </a:r>
            <a:r>
              <a:rPr lang="en-US" dirty="0" smtClean="0"/>
              <a:t> – $15,000 using SSSP to expand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Adjusted</a:t>
            </a:r>
            <a:r>
              <a:rPr lang="en-US" dirty="0"/>
              <a:t> -Utilizing BCC Alumni - Not Delivered</a:t>
            </a:r>
          </a:p>
          <a:p>
            <a:pPr marL="0" indent="0">
              <a:buNone/>
            </a:pPr>
            <a:r>
              <a:rPr lang="en-US" dirty="0"/>
              <a:t>District Hourly Staff Assistant – Unknown $22,750</a:t>
            </a:r>
          </a:p>
          <a:p>
            <a:pPr marL="0" indent="0">
              <a:buNone/>
            </a:pPr>
            <a:r>
              <a:rPr lang="en-US" dirty="0"/>
              <a:t>District Hourly Staff Assistant $22,750 - Unknown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1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                                      Technology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Promised</a:t>
            </a:r>
            <a:r>
              <a:rPr lang="en-US" sz="2800" dirty="0" smtClean="0"/>
              <a:t> -Supplies &amp; Materials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Delivered</a:t>
            </a:r>
            <a:r>
              <a:rPr lang="en-US" dirty="0" smtClean="0"/>
              <a:t> - Assistive Technology - $4,000 </a:t>
            </a:r>
          </a:p>
          <a:p>
            <a:pPr marL="0" indent="0">
              <a:buNone/>
            </a:pPr>
            <a:r>
              <a:rPr lang="en-US" dirty="0" smtClean="0"/>
              <a:t>Veteran Student Handbook $5,000</a:t>
            </a:r>
          </a:p>
          <a:p>
            <a:pPr marL="0" indent="0">
              <a:buNone/>
            </a:pPr>
            <a:r>
              <a:rPr lang="en-US" dirty="0" smtClean="0"/>
              <a:t>Survey Monkey, Site License, Math Matters Taskforce, Textbooks, Chrome books (7), Workshops, Supplies &amp; Materials, Laptops/Computers, Workshops/Supplies/Computers</a:t>
            </a:r>
          </a:p>
          <a:p>
            <a:pPr marL="0" indent="0">
              <a:buNone/>
            </a:pPr>
            <a:r>
              <a:rPr lang="en-US" b="1" dirty="0" smtClean="0"/>
              <a:t>Adjusted</a:t>
            </a:r>
            <a:r>
              <a:rPr lang="en-US" dirty="0" smtClean="0"/>
              <a:t> - Minimal Spent (President’s Cost Center)Total $37,159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02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Ambassadors by major – not delivered</a:t>
            </a:r>
          </a:p>
          <a:p>
            <a:r>
              <a:rPr lang="en-US" dirty="0" smtClean="0"/>
              <a:t>Student Ambassador Expansion – not delivered.</a:t>
            </a:r>
          </a:p>
          <a:p>
            <a:r>
              <a:rPr lang="en-US" dirty="0" smtClean="0"/>
              <a:t>Hourly Staff Assistant (district) unknown $22,750</a:t>
            </a:r>
          </a:p>
          <a:p>
            <a:r>
              <a:rPr lang="en-US" dirty="0" smtClean="0"/>
              <a:t>Student Assistants (district) unknown $22,750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51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2015-16</a:t>
            </a:r>
            <a:br>
              <a:rPr lang="en-US" dirty="0" smtClean="0"/>
            </a:br>
            <a:r>
              <a:rPr lang="en-US" dirty="0" smtClean="0"/>
              <a:t>Reallocated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$100,000 Umoja</a:t>
            </a:r>
          </a:p>
          <a:p>
            <a:r>
              <a:rPr lang="en-US" dirty="0" smtClean="0"/>
              <a:t>Faculty Coordinator / Benefits</a:t>
            </a:r>
          </a:p>
          <a:p>
            <a:r>
              <a:rPr lang="en-US" dirty="0" smtClean="0"/>
              <a:t>Faculty / Counselor / Benefits (Denise Jones)</a:t>
            </a:r>
          </a:p>
          <a:p>
            <a:r>
              <a:rPr lang="en-US" dirty="0" smtClean="0"/>
              <a:t>Clerical / Benefits (Umoja Village Coordinator)</a:t>
            </a:r>
          </a:p>
          <a:p>
            <a:r>
              <a:rPr lang="en-US" dirty="0" smtClean="0"/>
              <a:t>Peer Advisors / Benefits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Supplies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39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Promised - </a:t>
            </a:r>
          </a:p>
          <a:p>
            <a:pPr marL="0" indent="0">
              <a:buNone/>
            </a:pPr>
            <a:r>
              <a:rPr lang="en-US" dirty="0" smtClean="0"/>
              <a:t>Increase successful Math course completion at both skills and college/transfer levels.</a:t>
            </a:r>
          </a:p>
          <a:p>
            <a:pPr marL="0" indent="0">
              <a:buNone/>
            </a:pPr>
            <a:r>
              <a:rPr lang="en-US" dirty="0" smtClean="0"/>
              <a:t>Delivered - </a:t>
            </a:r>
          </a:p>
          <a:p>
            <a:pPr marL="0" indent="0">
              <a:buNone/>
            </a:pPr>
            <a:r>
              <a:rPr lang="en-US" dirty="0" smtClean="0"/>
              <a:t>Adjustment - Reallocated </a:t>
            </a:r>
            <a:r>
              <a:rPr lang="en-US" dirty="0"/>
              <a:t>2015-16 </a:t>
            </a:r>
            <a:r>
              <a:rPr lang="en-US" dirty="0" smtClean="0"/>
              <a:t>Funds targeting underserved student populations including Foster Youth, Veterans, Students with Disabilities, and underprepared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50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2015-16</a:t>
            </a:r>
            <a:br>
              <a:rPr lang="en-US" dirty="0" smtClean="0"/>
            </a:br>
            <a:r>
              <a:rPr lang="en-US" dirty="0" smtClean="0"/>
              <a:t>Reallocated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$60,000 to increase successful Math course completion at both basic sills and college/transfer levels</a:t>
            </a:r>
          </a:p>
          <a:p>
            <a:r>
              <a:rPr lang="en-US" dirty="0" smtClean="0"/>
              <a:t>Offer academic and career advising through curriculum and/or co-curriculum activities</a:t>
            </a:r>
          </a:p>
          <a:p>
            <a:r>
              <a:rPr lang="en-US" dirty="0" smtClean="0"/>
              <a:t>Bridge the gap between 30-unit and program completions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05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5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Promised $30,000 – Equity Counselors</a:t>
            </a:r>
          </a:p>
          <a:p>
            <a:pPr marL="0" indent="0">
              <a:buNone/>
            </a:pPr>
            <a:r>
              <a:rPr lang="en-US" dirty="0" smtClean="0"/>
              <a:t>Promised $30,000 – Faculty Advising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Delivered  $120,000 – Counseling salary excluding benefits.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Adjustment -Delivered additional $52,696 in counseling outreach and counseling non-teaching.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4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Promised – Target African American, Foster Youth, Hispanic, Pacific Islanders, Veterans to increase Basic Skills Math and Math course successful completion rate, degree and certificate completion and transfer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Delivered - Received $100,00 reallicaation 2015-16 Equity  for Umoja program.</a:t>
            </a:r>
          </a:p>
          <a:p>
            <a:pPr marL="0" indent="0">
              <a:buNone/>
            </a:pPr>
            <a:r>
              <a:rPr lang="en-US" sz="2800" dirty="0" smtClean="0"/>
              <a:t>Used $15,000 reallocated Equity funds to support BCC’s Veterans program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Adjustment - Received $173,000 Coro prating Agencies Foster Youth Educational Support (CAFEYES)funding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987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Promised – Conduct Student Focus-Groups in order to increase the understanding of the obstacles students face.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Delivered -Developed a Math Equity Plan and begun its implementation - $2,000 stipend</a:t>
            </a:r>
          </a:p>
          <a:p>
            <a:pPr marL="0" indent="0">
              <a:buNone/>
            </a:pPr>
            <a:r>
              <a:rPr lang="en-US" dirty="0" smtClean="0"/>
              <a:t>Adjustments -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8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08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 smtClean="0"/>
              <a:t>                                          ACCESS</a:t>
            </a:r>
            <a:br>
              <a:rPr lang="en-US" sz="3100" b="1" dirty="0" smtClean="0"/>
            </a:br>
            <a:r>
              <a:rPr lang="en-US" sz="3100" b="1" dirty="0" smtClean="0"/>
              <a:t>Promised</a:t>
            </a:r>
            <a:r>
              <a:rPr lang="en-US" sz="3100" dirty="0" smtClean="0"/>
              <a:t> -Improve Equitable Access for Students from underserved communities in higher education and </a:t>
            </a:r>
            <a:r>
              <a:rPr lang="en-US" sz="3200" dirty="0" smtClean="0"/>
              <a:t>students of color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0"/>
            <a:ext cx="8229600" cy="4394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Delivered</a:t>
            </a:r>
            <a:r>
              <a:rPr lang="en-US" dirty="0" smtClean="0"/>
              <a:t> -Developed and implemented Umoja program targeting African American Students experiencing opportunity gaps on the Equity indicators.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Adjusted</a:t>
            </a:r>
            <a:r>
              <a:rPr lang="en-US" dirty="0" smtClean="0"/>
              <a:t> - Used $100,000 reallocated 2015-16 state Equity funding to launched the Umoja program.</a:t>
            </a:r>
          </a:p>
          <a:p>
            <a:pPr marL="0" indent="0">
              <a:buNone/>
            </a:pPr>
            <a:r>
              <a:rPr lang="en-US" dirty="0" smtClean="0"/>
              <a:t>Increased Equitable Access for Foster Youth via CAFYES funding (2015-16 $173,000).</a:t>
            </a:r>
          </a:p>
          <a:p>
            <a:pPr marL="0" indent="0">
              <a:buNone/>
            </a:pPr>
            <a:r>
              <a:rPr lang="en-US" dirty="0" smtClean="0"/>
              <a:t>Provided Faculty and Staff with Cultural Competency Training ( included in object code line 1454)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05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                           </a:t>
            </a:r>
            <a:r>
              <a:rPr lang="en-US" sz="2800" b="1" dirty="0" smtClean="0"/>
              <a:t>BCC Scholars Program</a:t>
            </a:r>
            <a:br>
              <a:rPr lang="en-US" sz="2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Promised</a:t>
            </a:r>
            <a:r>
              <a:rPr lang="en-US" sz="2800" dirty="0" smtClean="0"/>
              <a:t> – Advance BCC Scholars Program by Adopting EOPS “Above and Beyond” Support Strategies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Delivered</a:t>
            </a:r>
            <a:r>
              <a:rPr lang="en-US" dirty="0" smtClean="0"/>
              <a:t>- </a:t>
            </a:r>
          </a:p>
          <a:p>
            <a:pPr marL="0" indent="0">
              <a:buNone/>
            </a:pPr>
            <a:r>
              <a:rPr lang="en-US" dirty="0" smtClean="0"/>
              <a:t>$500 - support staff overtime</a:t>
            </a:r>
          </a:p>
          <a:p>
            <a:r>
              <a:rPr lang="en-US" dirty="0" smtClean="0"/>
              <a:t>$31,000 - Instructional Assistants ( Math, English)</a:t>
            </a:r>
          </a:p>
          <a:p>
            <a:r>
              <a:rPr lang="en-US" dirty="0" smtClean="0"/>
              <a:t>$16,000 – textbooks</a:t>
            </a:r>
          </a:p>
          <a:p>
            <a:pPr marL="0" indent="0">
              <a:buNone/>
            </a:pPr>
            <a:r>
              <a:rPr lang="en-US" b="1" dirty="0" smtClean="0"/>
              <a:t>Adjusted </a:t>
            </a:r>
            <a:r>
              <a:rPr lang="en-US" dirty="0" smtClean="0"/>
              <a:t>– $100,00 2015-16 state equity reallocated funding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0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                                         Faculty Advising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600" b="1" dirty="0" smtClean="0"/>
              <a:t>Promised</a:t>
            </a:r>
            <a:r>
              <a:rPr lang="en-US" sz="3600" dirty="0" smtClean="0"/>
              <a:t> – Faculty Advising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Delivered</a:t>
            </a:r>
            <a:r>
              <a:rPr lang="en-US" dirty="0" smtClean="0"/>
              <a:t> - Faculty Advising Stipends totaling $10,000 (math)</a:t>
            </a:r>
          </a:p>
          <a:p>
            <a:pPr marL="0" indent="0">
              <a:buNone/>
            </a:pPr>
            <a:r>
              <a:rPr lang="en-US" b="1" dirty="0" smtClean="0"/>
              <a:t>Adjusted</a:t>
            </a:r>
            <a:r>
              <a:rPr lang="en-US" dirty="0" smtClean="0"/>
              <a:t> – Did not develop non GE Faculty Advising Themes</a:t>
            </a:r>
          </a:p>
          <a:p>
            <a:pPr marL="0" indent="0">
              <a:buNone/>
            </a:pPr>
            <a:r>
              <a:rPr lang="en-US" dirty="0" smtClean="0"/>
              <a:t>Underspent $31,000</a:t>
            </a:r>
          </a:p>
        </p:txBody>
      </p:sp>
    </p:spTree>
    <p:extLst>
      <p:ext uri="{BB962C8B-B14F-4D97-AF65-F5344CB8AC3E}">
        <p14:creationId xmlns:p14="http://schemas.microsoft.com/office/powerpoint/2010/main" val="356562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                           </a:t>
            </a:r>
            <a:r>
              <a:rPr lang="en-US" sz="3200" b="1" dirty="0" smtClean="0"/>
              <a:t>Veterans Program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Promised</a:t>
            </a:r>
            <a:r>
              <a:rPr lang="en-US" sz="3200" dirty="0" smtClean="0"/>
              <a:t> – Additional Equity needs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Delivered</a:t>
            </a:r>
            <a:r>
              <a:rPr lang="en-US" dirty="0" smtClean="0"/>
              <a:t> – Increase resources for Equity Veterans program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Adjusted</a:t>
            </a:r>
            <a:r>
              <a:rPr lang="en-US" dirty="0" smtClean="0"/>
              <a:t> -$15,000 reallocated funding to support BCC’s Veterans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7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 </a:t>
            </a:r>
            <a:r>
              <a:rPr lang="en-US" sz="2800" dirty="0" smtClean="0"/>
              <a:t>                                       </a:t>
            </a:r>
            <a:r>
              <a:rPr lang="en-US" sz="2800" b="1" dirty="0" smtClean="0"/>
              <a:t>Counseling</a:t>
            </a:r>
            <a:br>
              <a:rPr lang="en-US" sz="2800" b="1" dirty="0" smtClean="0"/>
            </a:br>
            <a:r>
              <a:rPr lang="en-US" sz="3200" b="1" dirty="0" smtClean="0"/>
              <a:t>Promised</a:t>
            </a:r>
            <a:r>
              <a:rPr lang="en-US" sz="3200" dirty="0" smtClean="0"/>
              <a:t> - $31,000 Equity Counseling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Delivered</a:t>
            </a:r>
            <a:r>
              <a:rPr lang="en-US" dirty="0" smtClean="0"/>
              <a:t> - Expensed $124,393 (Learning Communities and Umoja Counseling).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Adjusted</a:t>
            </a:r>
            <a:r>
              <a:rPr lang="en-US" dirty="0" smtClean="0"/>
              <a:t> - </a:t>
            </a:r>
            <a:r>
              <a:rPr lang="en-US" dirty="0"/>
              <a:t>Received $100,00 </a:t>
            </a:r>
            <a:r>
              <a:rPr lang="en-US" dirty="0" smtClean="0"/>
              <a:t> in 2015-16 reallocated Equity funding </a:t>
            </a:r>
            <a:r>
              <a:rPr lang="en-US" dirty="0"/>
              <a:t>for Umoja </a:t>
            </a:r>
            <a:r>
              <a:rPr lang="en-US" dirty="0" smtClean="0"/>
              <a:t>program.</a:t>
            </a:r>
          </a:p>
          <a:p>
            <a:pPr marL="0" indent="0">
              <a:buNone/>
            </a:pPr>
            <a:r>
              <a:rPr lang="en-US" dirty="0" smtClean="0"/>
              <a:t>Expensed </a:t>
            </a:r>
            <a:r>
              <a:rPr lang="en-US" dirty="0"/>
              <a:t>$10,000 Faculty Advising  </a:t>
            </a:r>
            <a:r>
              <a:rPr lang="en-US" dirty="0" smtClean="0"/>
              <a:t>Stipends.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Increased Students </a:t>
            </a:r>
            <a:r>
              <a:rPr lang="en-US" dirty="0"/>
              <a:t>Assistants (Instructional Aids) $</a:t>
            </a:r>
            <a:r>
              <a:rPr lang="en-US" dirty="0" smtClean="0"/>
              <a:t>15,000.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434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4318</TotalTime>
  <Words>607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Student Equity  2015-2016</vt:lpstr>
      <vt:lpstr>Counseling</vt:lpstr>
      <vt:lpstr>Promised – Target African American, Foster Youth, Hispanic, Pacific Islanders, Veterans to increase Basic Skills Math and Math course successful completion rate, degree and certificate completion and transfer</vt:lpstr>
      <vt:lpstr>Mathematics</vt:lpstr>
      <vt:lpstr>                                          ACCESS Promised -Improve Equitable Access for Students from underserved communities in higher education and students of color</vt:lpstr>
      <vt:lpstr>                           BCC Scholars Program  Promised – Advance BCC Scholars Program by Adopting EOPS “Above and Beyond” Support Strategies</vt:lpstr>
      <vt:lpstr>                                         Faculty Advising   Promised – Faculty Advising</vt:lpstr>
      <vt:lpstr>                           Veterans Program Promised – Additional Equity needs</vt:lpstr>
      <vt:lpstr>                                        Counseling Promised - $31,000 Equity Counseling</vt:lpstr>
      <vt:lpstr>General Education</vt:lpstr>
      <vt:lpstr> Student Ambassador Program</vt:lpstr>
      <vt:lpstr>                                      Technology  Promised -Supplies &amp; Materials</vt:lpstr>
      <vt:lpstr>Additional Adjustments</vt:lpstr>
      <vt:lpstr>2015-16 Reallocated Funds</vt:lpstr>
      <vt:lpstr>PowerPoint Presentation</vt:lpstr>
      <vt:lpstr>2015-16 Reallocated</vt:lpstr>
      <vt:lpstr>THANK YOU!</vt:lpstr>
    </vt:vector>
  </TitlesOfParts>
  <Company>BCC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Equity  2015-2016</dc:title>
  <dc:creator>Brenda Johnson</dc:creator>
  <cp:lastModifiedBy>Jasmine Martinez</cp:lastModifiedBy>
  <cp:revision>42</cp:revision>
  <cp:lastPrinted>2016-09-08T18:52:09Z</cp:lastPrinted>
  <dcterms:created xsi:type="dcterms:W3CDTF">2016-09-05T17:59:39Z</dcterms:created>
  <dcterms:modified xsi:type="dcterms:W3CDTF">2016-09-08T18:54:23Z</dcterms:modified>
</cp:coreProperties>
</file>