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E284-A165-601A-9A39-0121E5468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4AE73-C299-9298-A090-6F14D3D30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82F21-ADEC-7460-F98D-33612662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33822-AF76-53E7-AD45-F4AF7391C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6C464-36EA-6634-4D46-B1C12439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5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591D6-442A-A92B-5A7E-49D423709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7EA1A-550A-0D6A-D3CC-7373A30E9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D6C7E-5C4D-080D-EAF0-1EE48A7C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E863A-B5DE-993B-9A0E-360A5695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F7030-CE74-95E6-3595-0D35B23BD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6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B0BBB5-0A96-64B6-F3FD-10DDF282A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21060-9DAC-8A37-D9FC-97AE40529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2E301-0D83-CCC3-9E45-8D1BC7A5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2312E-81E1-6A2A-B437-E215B0BF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62387-1D11-13CD-2CD9-9BB481C9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227AD-1989-1CF4-FDA9-5EDD7C82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2D59D-062B-F551-B868-9F2D388B4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2911C-9E1A-4F39-4D3A-EFC497ED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2452A-EEBE-CA66-94D1-920564F2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9346A-8FCE-FAD3-3F81-2CEB2054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51FA6-3F0C-D257-4395-6F7D3E0B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31629-0B0C-AC05-4BC5-BAB409E07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33739-D460-4378-9DF1-8BFF913A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7DC83-22AF-5D60-3E7C-681FE005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8C914-1F2F-CCE9-8066-D0E32A35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2D14A-E467-FDBC-A934-EB03D3F0B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9CFF7-7032-3704-57FB-29C81FC86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B5BAE-C04D-7E91-7FED-43831A9F4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04781-60CC-5030-0F9A-2C063117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0B96D-5493-F829-05F9-E8D27090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3FB88-F262-44DD-00E3-A89608EC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6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3CA8-427A-7B3C-4136-8C3664C86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486A2-4723-053D-AB6E-90FE90977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F653A-40FF-0A5D-F174-EC859A01E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662C4-0578-6AF7-1790-C0B14E642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AA6E1-C95A-207A-7EA8-43E8A9D6D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B97D8F-3147-8196-8329-F30E3B64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6668C-C205-8702-B9CC-EBDC0D20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E292D-6759-109D-494C-CE5D00E53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4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C88E-8B6C-719A-B27B-B7DF45D5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784C6-E2EC-45AE-01DF-07EE513A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FB655-C2F5-B015-E2B3-93A480C1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71CB9-7F89-287C-D773-4466EE79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8A45D3-14B6-11FE-A493-9DEF5F09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951640-435B-9867-3032-A1CEB65D1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61C54-C56C-99E1-7414-6070882A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9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8E2F1-031E-CD86-C9E5-ADFA0B2CD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F9AE-6FEC-6097-97D7-8FD9E38E6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829AE-7BD9-9084-AA52-AB1BF404B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3DB46-BFB7-8EE5-C48E-F62B596D9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ABF24-F258-61F5-E083-4760BDBE3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9DCBE-3C96-FD01-342C-3E7FE3B4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3D7B-3347-1358-D093-10D7AA66F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FBEC2-5265-5B23-BACE-DAC224207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85A5A-C972-D69C-7F3D-E6B48BF94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096CE-CBA0-555C-0712-190F679D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A5497-A11D-DB89-058A-606E521F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368D5-D8F4-3116-BAEB-CFDD4666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4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91ED1-39CC-4AFB-E468-5AAD736B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A63CC-D753-D462-F462-4B29921B0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A2B4C-780B-F231-3131-3CDD33FFC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CDE88-C7C8-432F-A79F-88D8C465442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B4E82-C2F5-C8DC-0CA4-B1BE0E245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D00D6-F802-01DF-E19C-C7CFB57C5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D2FE4-8494-4FFB-B159-17CCB7AB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1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state.edu/impact-of-the-csu/diversity/advancement-of-ethnic-studies/Documents/final-csuces-core-competencies-oct_8_202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ES_Core_Competencies_2022" TargetMode="External"/><Relationship Id="rId2" Type="http://schemas.openxmlformats.org/officeDocument/2006/relationships/hyperlink" Target="https://asccc.org/sites/default/files/2022-08/CCC_Core_Competencies_Background_202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-id.net/tmc" TargetMode="External"/><Relationship Id="rId4" Type="http://schemas.openxmlformats.org/officeDocument/2006/relationships/hyperlink" Target="https://login.visionresourcecenter.cccco.edu/log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94EB5B-768C-62F0-070D-3DC5C9E28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Ethnic Studies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5C439-22D3-22DA-E579-04D883919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Right now: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•AB 1460 changed CSU GE requirements to add a lower division Ethnic Studies course effective Fall 2021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•The new requirement was added to the CSU GE Breadth transfer pattern as Area F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•Ethnic Studies is currently the only GE area with mandated </a:t>
            </a:r>
            <a:r>
              <a:rPr lang="en-US" sz="2200" dirty="0">
                <a:ea typeface="+mn-lt"/>
                <a:cs typeface="+mn-lt"/>
                <a:hlinkClick r:id="rId2"/>
              </a:rPr>
              <a:t>core competencies</a:t>
            </a:r>
            <a:r>
              <a:rPr lang="en-US" sz="2200" dirty="0">
                <a:ea typeface="+mn-lt"/>
                <a:cs typeface="+mn-lt"/>
              </a:rPr>
              <a:t> that must be documented on the course outline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•CCCs submit their courses to CSU for approval in all GE areas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•Approval of CCC courses for Area F has been challenging system-wide</a:t>
            </a:r>
            <a:endParaRPr lang="en-US" sz="2200" dirty="0">
              <a:cs typeface="Calibri" panose="020F0502020204030204"/>
            </a:endParaRPr>
          </a:p>
          <a:p>
            <a:pPr lvl="1"/>
            <a:endParaRPr lang="en-US" sz="2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3771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55C71-C91E-413F-3E34-67F1AC1C7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ea typeface="+mj-lt"/>
                <a:cs typeface="+mj-lt"/>
              </a:rPr>
              <a:t>Ethnic Studies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25F30-1F17-3145-B4A4-179C88C1C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>
                <a:cs typeface="Calibri"/>
              </a:rPr>
              <a:t>Next Year:</a:t>
            </a:r>
            <a:endParaRPr lang="en-US" sz="220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en-US" sz="2200">
                <a:cs typeface="Calibri"/>
              </a:rPr>
              <a:t>•In June 2022 ICAS* adopted an Ethnic Studies requirement for the IGETC transfer pattern </a:t>
            </a:r>
            <a:endParaRPr lang="en-US" sz="220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en-US" sz="2200">
                <a:cs typeface="Calibri"/>
              </a:rPr>
              <a:t>•The new requirement will be added to IGETC as Area 7 effective Fall 2023</a:t>
            </a:r>
            <a:endParaRPr lang="en-US" sz="220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en-US" sz="2200">
                <a:cs typeface="Calibri"/>
              </a:rPr>
              <a:t>•UC has established its own core competencies that are similar to but different from CSU</a:t>
            </a:r>
            <a:endParaRPr lang="en-US" sz="220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en-US" sz="2200">
                <a:cs typeface="Calibri"/>
              </a:rPr>
              <a:t>•However, a course meeting Area F will be deemed to have met Area 7 and vice versa</a:t>
            </a:r>
          </a:p>
          <a:p>
            <a:pPr marL="457200" lvl="1" indent="0">
              <a:buNone/>
            </a:pPr>
            <a:endParaRPr lang="en-US" sz="2200">
              <a:cs typeface="Calibri"/>
            </a:endParaRPr>
          </a:p>
          <a:p>
            <a:pPr marL="457200" lvl="1" indent="0">
              <a:buNone/>
            </a:pPr>
            <a:r>
              <a:rPr lang="en-US" sz="2200">
                <a:cs typeface="Calibri"/>
              </a:rPr>
              <a:t>*Intersegmental Committee of the Academic Senates: academic senate leaders of CCC, CSU, and UC.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E2E67-C49C-F771-1707-FD6B1EA1A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Ethnic Studies</a:t>
            </a:r>
            <a:endParaRPr lang="en-US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5A3C-C4C1-ECAB-CC6C-32239481A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Within Two Years:</a:t>
            </a:r>
            <a:endParaRPr lang="en-US" sz="2200" dirty="0">
              <a:ea typeface="Calibri" panose="020F0502020204030204"/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•AA/AS GE requirements have been revised in Title 5 to add an Ethnic Studies course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•Colleges must have courses available for students by Fall 2024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•A CCC Ethnic Studies Task Force has drafted a set of core competencies informed by CSU’s and UC’s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•CCC core competencies will undergo vetting through the state academic senate’s C-ID review process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•Peralta already requires Ethnic Studies for our AA/AS but it seems likely that some of the currently approved courses may not fit the competencies</a:t>
            </a:r>
            <a:endParaRPr lang="en-US" sz="2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570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4B216-33ED-0B50-1685-6CDA232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Ethnic Studies Resources</a:t>
            </a:r>
            <a:endParaRPr lang="en-US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E6757-C35C-D133-A098-2CDEE2968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• Core Competencies </a:t>
            </a:r>
            <a:r>
              <a:rPr lang="en-US" sz="2200" dirty="0">
                <a:ea typeface="+mn-lt"/>
                <a:cs typeface="+mn-lt"/>
                <a:hlinkClick r:id="rId2"/>
              </a:rPr>
              <a:t>comparison chart </a:t>
            </a:r>
            <a:r>
              <a:rPr lang="en-US" sz="2200" dirty="0">
                <a:ea typeface="+mn-lt"/>
                <a:cs typeface="+mn-lt"/>
              </a:rPr>
              <a:t>between CSU, CCC, and UC by the CCC Ethnic Studies Faculty Council (CCCESFC)</a:t>
            </a:r>
          </a:p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• ASCCC </a:t>
            </a:r>
            <a:r>
              <a:rPr lang="en-US" sz="2200" dirty="0">
                <a:ea typeface="+mn-lt"/>
                <a:cs typeface="+mn-lt"/>
                <a:hlinkClick r:id="rId3"/>
              </a:rPr>
              <a:t>survey</a:t>
            </a:r>
            <a:r>
              <a:rPr lang="en-US" sz="2200" dirty="0">
                <a:ea typeface="+mn-lt"/>
                <a:cs typeface="+mn-lt"/>
              </a:rPr>
              <a:t> to provide feedback on the CCC draft Core Competencies open until 10/15</a:t>
            </a:r>
          </a:p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•CCC Ethnic Studies Community at the </a:t>
            </a:r>
            <a:r>
              <a:rPr lang="en-US" sz="2200" dirty="0">
                <a:ea typeface="+mn-lt"/>
                <a:cs typeface="+mn-lt"/>
                <a:hlinkClick r:id="rId4"/>
              </a:rPr>
              <a:t>Vision Resource Center</a:t>
            </a:r>
            <a:endParaRPr lang="en-US" sz="22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•5 new TMCs to be created in Ethnic Studies (</a:t>
            </a:r>
            <a:r>
              <a:rPr lang="en-US" sz="2200" dirty="0">
                <a:ea typeface="+mn-lt"/>
                <a:cs typeface="+mn-lt"/>
                <a:hlinkClick r:id="rId5"/>
              </a:rPr>
              <a:t>see drafts</a:t>
            </a:r>
            <a:r>
              <a:rPr lang="en-US" sz="2200" dirty="0">
                <a:ea typeface="+mn-lt"/>
                <a:cs typeface="+mn-lt"/>
              </a:rPr>
              <a:t>)</a:t>
            </a: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2200" dirty="0">
                <a:ea typeface="+mn-lt"/>
                <a:cs typeface="+mn-lt"/>
              </a:rPr>
              <a:t>African American Studies, American Indian Studies, Asian American Studies, Chicana and Chicano Studies, Ethnic Studies.  Expected completion Fall 2024</a:t>
            </a:r>
            <a:endParaRPr lang="en-US" sz="2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181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359</Words>
  <Application>Microsoft Macintosh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Ethnic Studies</vt:lpstr>
      <vt:lpstr>Ethnic Studies</vt:lpstr>
      <vt:lpstr>Ethnic Studies</vt:lpstr>
      <vt:lpstr>Ethnic Studies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Curriculum: Flex Day</dc:title>
  <dc:creator>Rebecca Opsata</dc:creator>
  <cp:lastModifiedBy>Nancy Cayton</cp:lastModifiedBy>
  <cp:revision>7</cp:revision>
  <dcterms:created xsi:type="dcterms:W3CDTF">2022-08-15T14:55:34Z</dcterms:created>
  <dcterms:modified xsi:type="dcterms:W3CDTF">2022-09-30T22:07:25Z</dcterms:modified>
</cp:coreProperties>
</file>