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2/23/15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2/23/15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t>2/23/15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2/23/15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2/23/15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2/23/15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Faculty Prioritization: </a:t>
            </a:r>
            <a:br>
              <a:rPr lang="en-US" dirty="0" smtClean="0"/>
            </a:br>
            <a:r>
              <a:rPr lang="en-US" dirty="0" smtClean="0"/>
              <a:t>Feedback &amp; Recommendations </a:t>
            </a:r>
            <a:r>
              <a:rPr lang="en-US" dirty="0"/>
              <a:t>for Improvement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979759"/>
            <a:ext cx="6560234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Tram Vo-Kumamoto, VP of Instruction</a:t>
            </a:r>
          </a:p>
          <a:p>
            <a:r>
              <a:rPr lang="en-US" dirty="0" smtClean="0"/>
              <a:t>Roundtable</a:t>
            </a:r>
          </a:p>
          <a:p>
            <a:r>
              <a:rPr lang="en-US" dirty="0" smtClean="0"/>
              <a:t>February 23, 2015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9" y="4548786"/>
            <a:ext cx="2216728" cy="19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87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1: Gather requests and data for initial rubric from APU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What worked well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Since the Deans compiled the initial list and data for use in rubric, it standardized the data collection and created a good starting point for the process.</a:t>
            </a:r>
          </a:p>
          <a:p>
            <a:r>
              <a:rPr lang="en-US" u="sng" dirty="0" smtClean="0"/>
              <a:t>Room for Improvement </a:t>
            </a:r>
            <a:r>
              <a:rPr lang="en-US" dirty="0" smtClean="0"/>
              <a:t>–</a:t>
            </a:r>
          </a:p>
          <a:p>
            <a:pPr lvl="1"/>
            <a:r>
              <a:rPr lang="en-US" dirty="0" smtClean="0"/>
              <a:t>Initial list did not have request from General Counseling, and Instructional requests for counselors were not communicated to General Counseling for addition into their APU.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040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Apply initial rubric and rankings for narratives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646236"/>
            <a:ext cx="8682182" cy="5003945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What worked </a:t>
            </a:r>
            <a:r>
              <a:rPr lang="en-US" dirty="0" smtClean="0"/>
              <a:t>well:  </a:t>
            </a:r>
          </a:p>
          <a:p>
            <a:pPr lvl="1"/>
            <a:r>
              <a:rPr lang="en-US" dirty="0" smtClean="0"/>
              <a:t>VPI and Deans in consultation with Chair of Chairs applied the rubric and provided initial ranking. This provided a more standardized and fair application of the rubric across all positions.</a:t>
            </a:r>
          </a:p>
          <a:p>
            <a:r>
              <a:rPr lang="en-US" u="sng" dirty="0" smtClean="0"/>
              <a:t>Room for improvement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Rubric needs further definition for: </a:t>
            </a:r>
          </a:p>
          <a:p>
            <a:pPr lvl="2"/>
            <a:r>
              <a:rPr lang="en-US" dirty="0" smtClean="0"/>
              <a:t>Mission: Define and differentiate between a 3 and 0 score.</a:t>
            </a:r>
          </a:p>
          <a:p>
            <a:pPr lvl="2"/>
            <a:r>
              <a:rPr lang="en-US" dirty="0" smtClean="0"/>
              <a:t>Productivity: Define “mandated” maximum enrollments</a:t>
            </a:r>
          </a:p>
          <a:p>
            <a:pPr lvl="2"/>
            <a:r>
              <a:rPr lang="en-US" dirty="0" smtClean="0"/>
              <a:t>PT/FT Ratio: Within specific discipline or discipline cluster?  Define discipline cluster if using discipline cluster.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4005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3: Narrative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What worked well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With the inclusion of the college-wide administrative narrative, the narratives provided a more well-rounded approach to presenting college-wide needs for FT faculty positions</a:t>
            </a:r>
          </a:p>
          <a:p>
            <a:r>
              <a:rPr lang="en-US" u="sng" dirty="0" smtClean="0"/>
              <a:t>Room for improvement </a:t>
            </a:r>
            <a:r>
              <a:rPr lang="en-US" dirty="0" smtClean="0"/>
              <a:t>–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ore faculty attendance to hear the narrative presentations.  Good learning opportunity regarding the programs and college needs.</a:t>
            </a:r>
          </a:p>
          <a:p>
            <a:pPr lvl="1"/>
            <a:r>
              <a:rPr lang="en-US" dirty="0" smtClean="0"/>
              <a:t>Need to develop a rubric for narrative ranking to </a:t>
            </a:r>
            <a:r>
              <a:rPr lang="en-US" dirty="0"/>
              <a:t>include consideration for : alignment to college-wide goals, external needs and student needs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9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4: Final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worked well: </a:t>
            </a:r>
          </a:p>
          <a:p>
            <a:pPr lvl="1"/>
            <a:r>
              <a:rPr lang="en-US" dirty="0" smtClean="0"/>
              <a:t>Use of technology tool to compile final rankings from chairs</a:t>
            </a:r>
          </a:p>
          <a:p>
            <a:pPr lvl="1"/>
            <a:r>
              <a:rPr lang="en-US" dirty="0" smtClean="0"/>
              <a:t>Communication to Chairs before Senate and Roundtable</a:t>
            </a:r>
          </a:p>
          <a:p>
            <a:pPr lvl="1"/>
            <a:r>
              <a:rPr lang="en-US" dirty="0" smtClean="0"/>
              <a:t>Communication to Senate and Roundtable</a:t>
            </a:r>
            <a:endParaRPr lang="en-US" dirty="0"/>
          </a:p>
          <a:p>
            <a:r>
              <a:rPr lang="en-US" dirty="0" smtClean="0"/>
              <a:t>Room for improvement:</a:t>
            </a:r>
          </a:p>
          <a:p>
            <a:pPr lvl="1"/>
            <a:r>
              <a:rPr lang="en-US" dirty="0" smtClean="0"/>
              <a:t>Need to create final ranking</a:t>
            </a:r>
            <a:r>
              <a:rPr lang="en-US" dirty="0"/>
              <a:t> </a:t>
            </a:r>
            <a:r>
              <a:rPr lang="en-US" dirty="0" smtClean="0"/>
              <a:t>rubric</a:t>
            </a:r>
          </a:p>
          <a:p>
            <a:pPr lvl="2"/>
            <a:r>
              <a:rPr lang="en-US" dirty="0" smtClean="0"/>
              <a:t>Initial ranking score= X % of final ranking</a:t>
            </a:r>
          </a:p>
          <a:p>
            <a:pPr lvl="2"/>
            <a:r>
              <a:rPr lang="en-US" dirty="0" smtClean="0"/>
              <a:t>Narrative ranking score = X% of final ranking</a:t>
            </a:r>
          </a:p>
        </p:txBody>
      </p:sp>
    </p:spTree>
    <p:extLst>
      <p:ext uri="{BB962C8B-B14F-4D97-AF65-F5344CB8AC3E}">
        <p14:creationId xmlns:p14="http://schemas.microsoft.com/office/powerpoint/2010/main" val="1771935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&amp;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process –</a:t>
            </a:r>
          </a:p>
          <a:p>
            <a:pPr lvl="1"/>
            <a:r>
              <a:rPr lang="en-US" dirty="0" smtClean="0"/>
              <a:t>Roundtable can provide feedback on what worked and room for improvement.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59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45</TotalTime>
  <Words>356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Faculty Prioritization:  Feedback &amp; Recommendations for Improvement </vt:lpstr>
      <vt:lpstr>Step 1: Gather requests and data for initial rubric from APU </vt:lpstr>
      <vt:lpstr>Step 2: Apply initial rubric and rankings for narratives</vt:lpstr>
      <vt:lpstr>Step 3: Narrative Presentations</vt:lpstr>
      <vt:lpstr>Step 4: Final Ranking</vt:lpstr>
      <vt:lpstr>Step 5 &amp; 6</vt:lpstr>
    </vt:vector>
  </TitlesOfParts>
  <Company>Berkeley City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Prioritization</dc:title>
  <dc:creator>Tram Vo-Kumamoto</dc:creator>
  <cp:lastModifiedBy>Tram Vo-Kumamoto</cp:lastModifiedBy>
  <cp:revision>6</cp:revision>
  <dcterms:created xsi:type="dcterms:W3CDTF">2015-02-23T12:36:56Z</dcterms:created>
  <dcterms:modified xsi:type="dcterms:W3CDTF">2015-02-23T13:21:58Z</dcterms:modified>
</cp:coreProperties>
</file>